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76" r:id="rId3"/>
    <p:sldId id="277" r:id="rId4"/>
    <p:sldId id="257" r:id="rId5"/>
    <p:sldId id="288" r:id="rId6"/>
    <p:sldId id="258" r:id="rId7"/>
    <p:sldId id="289" r:id="rId8"/>
    <p:sldId id="278" r:id="rId9"/>
    <p:sldId id="259" r:id="rId10"/>
    <p:sldId id="279" r:id="rId11"/>
    <p:sldId id="260" r:id="rId12"/>
    <p:sldId id="261" r:id="rId13"/>
    <p:sldId id="280" r:id="rId14"/>
    <p:sldId id="262" r:id="rId15"/>
    <p:sldId id="290" r:id="rId16"/>
    <p:sldId id="263" r:id="rId17"/>
    <p:sldId id="291" r:id="rId18"/>
    <p:sldId id="281" r:id="rId19"/>
    <p:sldId id="264" r:id="rId20"/>
    <p:sldId id="282" r:id="rId21"/>
    <p:sldId id="292" r:id="rId22"/>
    <p:sldId id="293" r:id="rId23"/>
    <p:sldId id="266" r:id="rId24"/>
    <p:sldId id="294" r:id="rId25"/>
    <p:sldId id="267" r:id="rId26"/>
    <p:sldId id="268" r:id="rId27"/>
    <p:sldId id="295" r:id="rId28"/>
    <p:sldId id="283" r:id="rId29"/>
    <p:sldId id="269" r:id="rId30"/>
    <p:sldId id="296" r:id="rId31"/>
    <p:sldId id="270" r:id="rId32"/>
    <p:sldId id="297" r:id="rId33"/>
    <p:sldId id="271" r:id="rId34"/>
    <p:sldId id="272" r:id="rId35"/>
    <p:sldId id="287" r:id="rId36"/>
    <p:sldId id="298" r:id="rId37"/>
    <p:sldId id="273" r:id="rId38"/>
    <p:sldId id="286" r:id="rId39"/>
    <p:sldId id="284" r:id="rId40"/>
    <p:sldId id="274" r:id="rId41"/>
    <p:sldId id="275" r:id="rId42"/>
    <p:sldId id="285" r:id="rId43"/>
  </p:sldIdLst>
  <p:sldSz cx="9144000" cy="6858000" type="screen4x3"/>
  <p:notesSz cx="6797675" cy="98742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r>
              <a:rPr lang="es-ES" smtClean="0"/>
              <a:t>FISICA I</a:t>
            </a:r>
            <a:endParaRPr lang="es-ES"/>
          </a:p>
        </p:txBody>
      </p:sp>
      <p:sp>
        <p:nvSpPr>
          <p:cNvPr id="3" name="2 Marcador de fecha"/>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66EF65FD-E630-44DC-A5EB-B9EDD483577D}" type="datetimeFigureOut">
              <a:rPr lang="es-ES" smtClean="0"/>
              <a:t>16/11/2015</a:t>
            </a:fld>
            <a:endParaRPr lang="es-ES"/>
          </a:p>
        </p:txBody>
      </p:sp>
      <p:sp>
        <p:nvSpPr>
          <p:cNvPr id="4" name="3 Marcador de pie de página"/>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8E188109-2936-499F-94A2-CE92CAEA95ED}" type="slidenum">
              <a:rPr lang="es-ES" smtClean="0"/>
              <a:t>‹Nº›</a:t>
            </a:fld>
            <a:endParaRPr lang="es-ES"/>
          </a:p>
        </p:txBody>
      </p:sp>
    </p:spTree>
    <p:extLst>
      <p:ext uri="{BB962C8B-B14F-4D97-AF65-F5344CB8AC3E}">
        <p14:creationId xmlns:p14="http://schemas.microsoft.com/office/powerpoint/2010/main" val="40460978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r>
              <a:rPr lang="es-ES" smtClean="0"/>
              <a:t>FISICA I</a:t>
            </a:r>
            <a:endParaRPr lang="es-ES"/>
          </a:p>
        </p:txBody>
      </p:sp>
      <p:sp>
        <p:nvSpPr>
          <p:cNvPr id="3" name="2 Marcador de fecha"/>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E3BE9EBC-B1DE-47CC-ADFE-C5C509F206FB}" type="datetimeFigureOut">
              <a:rPr lang="es-ES" smtClean="0"/>
              <a:t>16/11/2015</a:t>
            </a:fld>
            <a:endParaRPr lang="es-ES"/>
          </a:p>
        </p:txBody>
      </p:sp>
      <p:sp>
        <p:nvSpPr>
          <p:cNvPr id="4" name="3 Marcador de imagen de diapositiva"/>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6AD1CDA6-7FD9-448C-9A5A-8E8A8BAF1067}" type="slidenum">
              <a:rPr lang="es-ES" smtClean="0"/>
              <a:t>‹Nº›</a:t>
            </a:fld>
            <a:endParaRPr lang="es-ES"/>
          </a:p>
        </p:txBody>
      </p:sp>
    </p:spTree>
    <p:extLst>
      <p:ext uri="{BB962C8B-B14F-4D97-AF65-F5344CB8AC3E}">
        <p14:creationId xmlns:p14="http://schemas.microsoft.com/office/powerpoint/2010/main" val="2877324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1</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10</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11</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12</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13</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14</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15</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16</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17</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18</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19</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2</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20</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21</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22</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23</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24</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25</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26</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27</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28</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29</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3</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30</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31</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32</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33</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34</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35</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36</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37</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38</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39</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4</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40</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41</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42</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5</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6</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7</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8</a:t>
            </a:fld>
            <a:endParaRPr lang="es-ES"/>
          </a:p>
        </p:txBody>
      </p:sp>
    </p:spTree>
    <p:extLst>
      <p:ext uri="{BB962C8B-B14F-4D97-AF65-F5344CB8AC3E}">
        <p14:creationId xmlns:p14="http://schemas.microsoft.com/office/powerpoint/2010/main" val="170668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D1CDA6-7FD9-448C-9A5A-8E8A8BAF1067}" type="slidenum">
              <a:rPr lang="es-ES" smtClean="0"/>
              <a:t>9</a:t>
            </a:fld>
            <a:endParaRPr lang="es-ES"/>
          </a:p>
        </p:txBody>
      </p:sp>
    </p:spTree>
    <p:extLst>
      <p:ext uri="{BB962C8B-B14F-4D97-AF65-F5344CB8AC3E}">
        <p14:creationId xmlns:p14="http://schemas.microsoft.com/office/powerpoint/2010/main" val="170668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9281382-02C7-4A43-BE2A-346BCB974634}" type="datetime1">
              <a:rPr lang="es-ES" smtClean="0"/>
              <a:t>16/11/2015</a:t>
            </a:fld>
            <a:endParaRPr lang="es-ES"/>
          </a:p>
        </p:txBody>
      </p:sp>
      <p:sp>
        <p:nvSpPr>
          <p:cNvPr id="5" name="4 Marcador de pie de página"/>
          <p:cNvSpPr>
            <a:spLocks noGrp="1"/>
          </p:cNvSpPr>
          <p:nvPr>
            <p:ph type="ftr" sz="quarter" idx="11"/>
          </p:nvPr>
        </p:nvSpPr>
        <p:spPr/>
        <p:txBody>
          <a:bodyPr/>
          <a:lstStyle/>
          <a:p>
            <a:r>
              <a:rPr lang="es-ES" smtClean="0"/>
              <a:t>FISICA I</a:t>
            </a:r>
            <a:endParaRPr lang="es-ES"/>
          </a:p>
        </p:txBody>
      </p:sp>
      <p:sp>
        <p:nvSpPr>
          <p:cNvPr id="6" name="5 Marcador de número de diapositiva"/>
          <p:cNvSpPr>
            <a:spLocks noGrp="1"/>
          </p:cNvSpPr>
          <p:nvPr>
            <p:ph type="sldNum" sz="quarter" idx="12"/>
          </p:nvPr>
        </p:nvSpPr>
        <p:spPr/>
        <p:txBody>
          <a:bodyPr/>
          <a:lstStyle/>
          <a:p>
            <a:fld id="{C93BB29D-0213-480E-BE2F-85898EF07AFA}" type="slidenum">
              <a:rPr lang="es-ES" smtClean="0"/>
              <a:t>‹Nº›</a:t>
            </a:fld>
            <a:endParaRPr lang="es-ES"/>
          </a:p>
        </p:txBody>
      </p:sp>
    </p:spTree>
    <p:extLst>
      <p:ext uri="{BB962C8B-B14F-4D97-AF65-F5344CB8AC3E}">
        <p14:creationId xmlns:p14="http://schemas.microsoft.com/office/powerpoint/2010/main" val="324626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A040B99-5AC3-4700-BE74-1BEF4387E6EB}" type="datetime1">
              <a:rPr lang="es-ES" smtClean="0"/>
              <a:t>16/11/2015</a:t>
            </a:fld>
            <a:endParaRPr lang="es-ES"/>
          </a:p>
        </p:txBody>
      </p:sp>
      <p:sp>
        <p:nvSpPr>
          <p:cNvPr id="5" name="4 Marcador de pie de página"/>
          <p:cNvSpPr>
            <a:spLocks noGrp="1"/>
          </p:cNvSpPr>
          <p:nvPr>
            <p:ph type="ftr" sz="quarter" idx="11"/>
          </p:nvPr>
        </p:nvSpPr>
        <p:spPr/>
        <p:txBody>
          <a:bodyPr/>
          <a:lstStyle/>
          <a:p>
            <a:r>
              <a:rPr lang="es-ES" smtClean="0"/>
              <a:t>FISICA I</a:t>
            </a:r>
            <a:endParaRPr lang="es-ES"/>
          </a:p>
        </p:txBody>
      </p:sp>
      <p:sp>
        <p:nvSpPr>
          <p:cNvPr id="6" name="5 Marcador de número de diapositiva"/>
          <p:cNvSpPr>
            <a:spLocks noGrp="1"/>
          </p:cNvSpPr>
          <p:nvPr>
            <p:ph type="sldNum" sz="quarter" idx="12"/>
          </p:nvPr>
        </p:nvSpPr>
        <p:spPr/>
        <p:txBody>
          <a:bodyPr/>
          <a:lstStyle/>
          <a:p>
            <a:fld id="{C93BB29D-0213-480E-BE2F-85898EF07AFA}" type="slidenum">
              <a:rPr lang="es-ES" smtClean="0"/>
              <a:t>‹Nº›</a:t>
            </a:fld>
            <a:endParaRPr lang="es-ES"/>
          </a:p>
        </p:txBody>
      </p:sp>
    </p:spTree>
    <p:extLst>
      <p:ext uri="{BB962C8B-B14F-4D97-AF65-F5344CB8AC3E}">
        <p14:creationId xmlns:p14="http://schemas.microsoft.com/office/powerpoint/2010/main" val="7809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B41E105-1F45-4E83-8A28-4D5B004F258F}" type="datetime1">
              <a:rPr lang="es-ES" smtClean="0"/>
              <a:t>16/11/2015</a:t>
            </a:fld>
            <a:endParaRPr lang="es-ES"/>
          </a:p>
        </p:txBody>
      </p:sp>
      <p:sp>
        <p:nvSpPr>
          <p:cNvPr id="5" name="4 Marcador de pie de página"/>
          <p:cNvSpPr>
            <a:spLocks noGrp="1"/>
          </p:cNvSpPr>
          <p:nvPr>
            <p:ph type="ftr" sz="quarter" idx="11"/>
          </p:nvPr>
        </p:nvSpPr>
        <p:spPr/>
        <p:txBody>
          <a:bodyPr/>
          <a:lstStyle/>
          <a:p>
            <a:r>
              <a:rPr lang="es-ES" smtClean="0"/>
              <a:t>FISICA I</a:t>
            </a:r>
            <a:endParaRPr lang="es-ES"/>
          </a:p>
        </p:txBody>
      </p:sp>
      <p:sp>
        <p:nvSpPr>
          <p:cNvPr id="6" name="5 Marcador de número de diapositiva"/>
          <p:cNvSpPr>
            <a:spLocks noGrp="1"/>
          </p:cNvSpPr>
          <p:nvPr>
            <p:ph type="sldNum" sz="quarter" idx="12"/>
          </p:nvPr>
        </p:nvSpPr>
        <p:spPr/>
        <p:txBody>
          <a:bodyPr/>
          <a:lstStyle/>
          <a:p>
            <a:fld id="{C93BB29D-0213-480E-BE2F-85898EF07AFA}" type="slidenum">
              <a:rPr lang="es-ES" smtClean="0"/>
              <a:t>‹Nº›</a:t>
            </a:fld>
            <a:endParaRPr lang="es-ES"/>
          </a:p>
        </p:txBody>
      </p:sp>
    </p:spTree>
    <p:extLst>
      <p:ext uri="{BB962C8B-B14F-4D97-AF65-F5344CB8AC3E}">
        <p14:creationId xmlns:p14="http://schemas.microsoft.com/office/powerpoint/2010/main" val="361659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77D404E-AAD8-4241-BC6E-85F412D15CA6}" type="datetime1">
              <a:rPr lang="es-ES" smtClean="0"/>
              <a:t>16/11/2015</a:t>
            </a:fld>
            <a:endParaRPr lang="es-ES"/>
          </a:p>
        </p:txBody>
      </p:sp>
      <p:sp>
        <p:nvSpPr>
          <p:cNvPr id="5" name="4 Marcador de pie de página"/>
          <p:cNvSpPr>
            <a:spLocks noGrp="1"/>
          </p:cNvSpPr>
          <p:nvPr>
            <p:ph type="ftr" sz="quarter" idx="11"/>
          </p:nvPr>
        </p:nvSpPr>
        <p:spPr/>
        <p:txBody>
          <a:bodyPr/>
          <a:lstStyle/>
          <a:p>
            <a:r>
              <a:rPr lang="es-ES" smtClean="0"/>
              <a:t>FISICA I</a:t>
            </a:r>
            <a:endParaRPr lang="es-ES"/>
          </a:p>
        </p:txBody>
      </p:sp>
      <p:sp>
        <p:nvSpPr>
          <p:cNvPr id="6" name="5 Marcador de número de diapositiva"/>
          <p:cNvSpPr>
            <a:spLocks noGrp="1"/>
          </p:cNvSpPr>
          <p:nvPr>
            <p:ph type="sldNum" sz="quarter" idx="12"/>
          </p:nvPr>
        </p:nvSpPr>
        <p:spPr/>
        <p:txBody>
          <a:bodyPr/>
          <a:lstStyle/>
          <a:p>
            <a:fld id="{C93BB29D-0213-480E-BE2F-85898EF07AFA}" type="slidenum">
              <a:rPr lang="es-ES" smtClean="0"/>
              <a:t>‹Nº›</a:t>
            </a:fld>
            <a:endParaRPr lang="es-ES"/>
          </a:p>
        </p:txBody>
      </p:sp>
    </p:spTree>
    <p:extLst>
      <p:ext uri="{BB962C8B-B14F-4D97-AF65-F5344CB8AC3E}">
        <p14:creationId xmlns:p14="http://schemas.microsoft.com/office/powerpoint/2010/main" val="109784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0A16852-62B8-4B70-ABF1-839D8CA1936D}" type="datetime1">
              <a:rPr lang="es-ES" smtClean="0"/>
              <a:t>16/11/2015</a:t>
            </a:fld>
            <a:endParaRPr lang="es-ES"/>
          </a:p>
        </p:txBody>
      </p:sp>
      <p:sp>
        <p:nvSpPr>
          <p:cNvPr id="5" name="4 Marcador de pie de página"/>
          <p:cNvSpPr>
            <a:spLocks noGrp="1"/>
          </p:cNvSpPr>
          <p:nvPr>
            <p:ph type="ftr" sz="quarter" idx="11"/>
          </p:nvPr>
        </p:nvSpPr>
        <p:spPr/>
        <p:txBody>
          <a:bodyPr/>
          <a:lstStyle/>
          <a:p>
            <a:r>
              <a:rPr lang="es-ES" smtClean="0"/>
              <a:t>FISICA I</a:t>
            </a:r>
            <a:endParaRPr lang="es-ES"/>
          </a:p>
        </p:txBody>
      </p:sp>
      <p:sp>
        <p:nvSpPr>
          <p:cNvPr id="6" name="5 Marcador de número de diapositiva"/>
          <p:cNvSpPr>
            <a:spLocks noGrp="1"/>
          </p:cNvSpPr>
          <p:nvPr>
            <p:ph type="sldNum" sz="quarter" idx="12"/>
          </p:nvPr>
        </p:nvSpPr>
        <p:spPr/>
        <p:txBody>
          <a:bodyPr/>
          <a:lstStyle/>
          <a:p>
            <a:fld id="{C93BB29D-0213-480E-BE2F-85898EF07AFA}" type="slidenum">
              <a:rPr lang="es-ES" smtClean="0"/>
              <a:t>‹Nº›</a:t>
            </a:fld>
            <a:endParaRPr lang="es-ES"/>
          </a:p>
        </p:txBody>
      </p:sp>
    </p:spTree>
    <p:extLst>
      <p:ext uri="{BB962C8B-B14F-4D97-AF65-F5344CB8AC3E}">
        <p14:creationId xmlns:p14="http://schemas.microsoft.com/office/powerpoint/2010/main" val="93638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D078492-A837-4C55-AD11-2AC3DE7F9129}" type="datetime1">
              <a:rPr lang="es-ES" smtClean="0"/>
              <a:t>16/11/2015</a:t>
            </a:fld>
            <a:endParaRPr lang="es-ES"/>
          </a:p>
        </p:txBody>
      </p:sp>
      <p:sp>
        <p:nvSpPr>
          <p:cNvPr id="6" name="5 Marcador de pie de página"/>
          <p:cNvSpPr>
            <a:spLocks noGrp="1"/>
          </p:cNvSpPr>
          <p:nvPr>
            <p:ph type="ftr" sz="quarter" idx="11"/>
          </p:nvPr>
        </p:nvSpPr>
        <p:spPr/>
        <p:txBody>
          <a:bodyPr/>
          <a:lstStyle/>
          <a:p>
            <a:r>
              <a:rPr lang="es-ES" smtClean="0"/>
              <a:t>FISICA I</a:t>
            </a:r>
            <a:endParaRPr lang="es-ES"/>
          </a:p>
        </p:txBody>
      </p:sp>
      <p:sp>
        <p:nvSpPr>
          <p:cNvPr id="7" name="6 Marcador de número de diapositiva"/>
          <p:cNvSpPr>
            <a:spLocks noGrp="1"/>
          </p:cNvSpPr>
          <p:nvPr>
            <p:ph type="sldNum" sz="quarter" idx="12"/>
          </p:nvPr>
        </p:nvSpPr>
        <p:spPr/>
        <p:txBody>
          <a:bodyPr/>
          <a:lstStyle/>
          <a:p>
            <a:fld id="{C93BB29D-0213-480E-BE2F-85898EF07AFA}" type="slidenum">
              <a:rPr lang="es-ES" smtClean="0"/>
              <a:t>‹Nº›</a:t>
            </a:fld>
            <a:endParaRPr lang="es-ES"/>
          </a:p>
        </p:txBody>
      </p:sp>
    </p:spTree>
    <p:extLst>
      <p:ext uri="{BB962C8B-B14F-4D97-AF65-F5344CB8AC3E}">
        <p14:creationId xmlns:p14="http://schemas.microsoft.com/office/powerpoint/2010/main" val="199494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08642A3-ED05-4583-BC6F-4EDF555D2568}" type="datetime1">
              <a:rPr lang="es-ES" smtClean="0"/>
              <a:t>16/11/2015</a:t>
            </a:fld>
            <a:endParaRPr lang="es-ES"/>
          </a:p>
        </p:txBody>
      </p:sp>
      <p:sp>
        <p:nvSpPr>
          <p:cNvPr id="8" name="7 Marcador de pie de página"/>
          <p:cNvSpPr>
            <a:spLocks noGrp="1"/>
          </p:cNvSpPr>
          <p:nvPr>
            <p:ph type="ftr" sz="quarter" idx="11"/>
          </p:nvPr>
        </p:nvSpPr>
        <p:spPr/>
        <p:txBody>
          <a:bodyPr/>
          <a:lstStyle/>
          <a:p>
            <a:r>
              <a:rPr lang="es-ES" smtClean="0"/>
              <a:t>FISICA I</a:t>
            </a:r>
            <a:endParaRPr lang="es-ES"/>
          </a:p>
        </p:txBody>
      </p:sp>
      <p:sp>
        <p:nvSpPr>
          <p:cNvPr id="9" name="8 Marcador de número de diapositiva"/>
          <p:cNvSpPr>
            <a:spLocks noGrp="1"/>
          </p:cNvSpPr>
          <p:nvPr>
            <p:ph type="sldNum" sz="quarter" idx="12"/>
          </p:nvPr>
        </p:nvSpPr>
        <p:spPr/>
        <p:txBody>
          <a:bodyPr/>
          <a:lstStyle/>
          <a:p>
            <a:fld id="{C93BB29D-0213-480E-BE2F-85898EF07AFA}" type="slidenum">
              <a:rPr lang="es-ES" smtClean="0"/>
              <a:t>‹Nº›</a:t>
            </a:fld>
            <a:endParaRPr lang="es-ES"/>
          </a:p>
        </p:txBody>
      </p:sp>
    </p:spTree>
    <p:extLst>
      <p:ext uri="{BB962C8B-B14F-4D97-AF65-F5344CB8AC3E}">
        <p14:creationId xmlns:p14="http://schemas.microsoft.com/office/powerpoint/2010/main" val="305810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08590E6-9FE5-4114-A371-C75AB02365AB}" type="datetime1">
              <a:rPr lang="es-ES" smtClean="0"/>
              <a:t>16/11/2015</a:t>
            </a:fld>
            <a:endParaRPr lang="es-ES"/>
          </a:p>
        </p:txBody>
      </p:sp>
      <p:sp>
        <p:nvSpPr>
          <p:cNvPr id="4" name="3 Marcador de pie de página"/>
          <p:cNvSpPr>
            <a:spLocks noGrp="1"/>
          </p:cNvSpPr>
          <p:nvPr>
            <p:ph type="ftr" sz="quarter" idx="11"/>
          </p:nvPr>
        </p:nvSpPr>
        <p:spPr/>
        <p:txBody>
          <a:bodyPr/>
          <a:lstStyle/>
          <a:p>
            <a:r>
              <a:rPr lang="es-ES" smtClean="0"/>
              <a:t>FISICA I</a:t>
            </a:r>
            <a:endParaRPr lang="es-ES"/>
          </a:p>
        </p:txBody>
      </p:sp>
      <p:sp>
        <p:nvSpPr>
          <p:cNvPr id="5" name="4 Marcador de número de diapositiva"/>
          <p:cNvSpPr>
            <a:spLocks noGrp="1"/>
          </p:cNvSpPr>
          <p:nvPr>
            <p:ph type="sldNum" sz="quarter" idx="12"/>
          </p:nvPr>
        </p:nvSpPr>
        <p:spPr/>
        <p:txBody>
          <a:bodyPr/>
          <a:lstStyle/>
          <a:p>
            <a:fld id="{C93BB29D-0213-480E-BE2F-85898EF07AFA}" type="slidenum">
              <a:rPr lang="es-ES" smtClean="0"/>
              <a:t>‹Nº›</a:t>
            </a:fld>
            <a:endParaRPr lang="es-ES"/>
          </a:p>
        </p:txBody>
      </p:sp>
    </p:spTree>
    <p:extLst>
      <p:ext uri="{BB962C8B-B14F-4D97-AF65-F5344CB8AC3E}">
        <p14:creationId xmlns:p14="http://schemas.microsoft.com/office/powerpoint/2010/main" val="181315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4694FC-08EB-4885-9215-97F239696855}" type="datetime1">
              <a:rPr lang="es-ES" smtClean="0"/>
              <a:t>16/11/2015</a:t>
            </a:fld>
            <a:endParaRPr lang="es-ES"/>
          </a:p>
        </p:txBody>
      </p:sp>
      <p:sp>
        <p:nvSpPr>
          <p:cNvPr id="3" name="2 Marcador de pie de página"/>
          <p:cNvSpPr>
            <a:spLocks noGrp="1"/>
          </p:cNvSpPr>
          <p:nvPr>
            <p:ph type="ftr" sz="quarter" idx="11"/>
          </p:nvPr>
        </p:nvSpPr>
        <p:spPr/>
        <p:txBody>
          <a:bodyPr/>
          <a:lstStyle/>
          <a:p>
            <a:r>
              <a:rPr lang="es-ES" smtClean="0"/>
              <a:t>FISICA I</a:t>
            </a:r>
            <a:endParaRPr lang="es-ES"/>
          </a:p>
        </p:txBody>
      </p:sp>
      <p:sp>
        <p:nvSpPr>
          <p:cNvPr id="4" name="3 Marcador de número de diapositiva"/>
          <p:cNvSpPr>
            <a:spLocks noGrp="1"/>
          </p:cNvSpPr>
          <p:nvPr>
            <p:ph type="sldNum" sz="quarter" idx="12"/>
          </p:nvPr>
        </p:nvSpPr>
        <p:spPr/>
        <p:txBody>
          <a:bodyPr/>
          <a:lstStyle/>
          <a:p>
            <a:fld id="{C93BB29D-0213-480E-BE2F-85898EF07AFA}" type="slidenum">
              <a:rPr lang="es-ES" smtClean="0"/>
              <a:t>‹Nº›</a:t>
            </a:fld>
            <a:endParaRPr lang="es-ES"/>
          </a:p>
        </p:txBody>
      </p:sp>
    </p:spTree>
    <p:extLst>
      <p:ext uri="{BB962C8B-B14F-4D97-AF65-F5344CB8AC3E}">
        <p14:creationId xmlns:p14="http://schemas.microsoft.com/office/powerpoint/2010/main" val="369363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EBC050-5841-41E1-94C0-8E32F1D0C717}" type="datetime1">
              <a:rPr lang="es-ES" smtClean="0"/>
              <a:t>16/11/2015</a:t>
            </a:fld>
            <a:endParaRPr lang="es-ES"/>
          </a:p>
        </p:txBody>
      </p:sp>
      <p:sp>
        <p:nvSpPr>
          <p:cNvPr id="6" name="5 Marcador de pie de página"/>
          <p:cNvSpPr>
            <a:spLocks noGrp="1"/>
          </p:cNvSpPr>
          <p:nvPr>
            <p:ph type="ftr" sz="quarter" idx="11"/>
          </p:nvPr>
        </p:nvSpPr>
        <p:spPr/>
        <p:txBody>
          <a:bodyPr/>
          <a:lstStyle/>
          <a:p>
            <a:r>
              <a:rPr lang="es-ES" smtClean="0"/>
              <a:t>FISICA I</a:t>
            </a:r>
            <a:endParaRPr lang="es-ES"/>
          </a:p>
        </p:txBody>
      </p:sp>
      <p:sp>
        <p:nvSpPr>
          <p:cNvPr id="7" name="6 Marcador de número de diapositiva"/>
          <p:cNvSpPr>
            <a:spLocks noGrp="1"/>
          </p:cNvSpPr>
          <p:nvPr>
            <p:ph type="sldNum" sz="quarter" idx="12"/>
          </p:nvPr>
        </p:nvSpPr>
        <p:spPr/>
        <p:txBody>
          <a:bodyPr/>
          <a:lstStyle/>
          <a:p>
            <a:fld id="{C93BB29D-0213-480E-BE2F-85898EF07AFA}" type="slidenum">
              <a:rPr lang="es-ES" smtClean="0"/>
              <a:t>‹Nº›</a:t>
            </a:fld>
            <a:endParaRPr lang="es-ES"/>
          </a:p>
        </p:txBody>
      </p:sp>
    </p:spTree>
    <p:extLst>
      <p:ext uri="{BB962C8B-B14F-4D97-AF65-F5344CB8AC3E}">
        <p14:creationId xmlns:p14="http://schemas.microsoft.com/office/powerpoint/2010/main" val="327385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0D6A2AB-BBB0-41D5-9046-D6A13C09FFE8}" type="datetime1">
              <a:rPr lang="es-ES" smtClean="0"/>
              <a:t>16/11/2015</a:t>
            </a:fld>
            <a:endParaRPr lang="es-ES"/>
          </a:p>
        </p:txBody>
      </p:sp>
      <p:sp>
        <p:nvSpPr>
          <p:cNvPr id="6" name="5 Marcador de pie de página"/>
          <p:cNvSpPr>
            <a:spLocks noGrp="1"/>
          </p:cNvSpPr>
          <p:nvPr>
            <p:ph type="ftr" sz="quarter" idx="11"/>
          </p:nvPr>
        </p:nvSpPr>
        <p:spPr/>
        <p:txBody>
          <a:bodyPr/>
          <a:lstStyle/>
          <a:p>
            <a:r>
              <a:rPr lang="es-ES" smtClean="0"/>
              <a:t>FISICA I</a:t>
            </a:r>
            <a:endParaRPr lang="es-ES"/>
          </a:p>
        </p:txBody>
      </p:sp>
      <p:sp>
        <p:nvSpPr>
          <p:cNvPr id="7" name="6 Marcador de número de diapositiva"/>
          <p:cNvSpPr>
            <a:spLocks noGrp="1"/>
          </p:cNvSpPr>
          <p:nvPr>
            <p:ph type="sldNum" sz="quarter" idx="12"/>
          </p:nvPr>
        </p:nvSpPr>
        <p:spPr/>
        <p:txBody>
          <a:bodyPr/>
          <a:lstStyle/>
          <a:p>
            <a:fld id="{C93BB29D-0213-480E-BE2F-85898EF07AFA}" type="slidenum">
              <a:rPr lang="es-ES" smtClean="0"/>
              <a:t>‹Nº›</a:t>
            </a:fld>
            <a:endParaRPr lang="es-ES"/>
          </a:p>
        </p:txBody>
      </p:sp>
    </p:spTree>
    <p:extLst>
      <p:ext uri="{BB962C8B-B14F-4D97-AF65-F5344CB8AC3E}">
        <p14:creationId xmlns:p14="http://schemas.microsoft.com/office/powerpoint/2010/main" val="3922278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3203F-893D-4E5E-811B-0FA6E9D3DB39}" type="datetime1">
              <a:rPr lang="es-ES" smtClean="0"/>
              <a:t>16/11/2015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FISICA I</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BB29D-0213-480E-BE2F-85898EF07AFA}" type="slidenum">
              <a:rPr lang="es-ES" smtClean="0"/>
              <a:t>‹Nº›</a:t>
            </a:fld>
            <a:endParaRPr lang="es-ES"/>
          </a:p>
        </p:txBody>
      </p:sp>
    </p:spTree>
    <p:extLst>
      <p:ext uri="{BB962C8B-B14F-4D97-AF65-F5344CB8AC3E}">
        <p14:creationId xmlns:p14="http://schemas.microsoft.com/office/powerpoint/2010/main" val="805880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8.png"/><Relationship Id="rId7"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2.png"/><Relationship Id="rId7" Type="http://schemas.openxmlformats.org/officeDocument/2006/relationships/image" Target="../media/image7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jpeg"/><Relationship Id="rId4" Type="http://schemas.openxmlformats.org/officeDocument/2006/relationships/image" Target="../media/image89.png"/><Relationship Id="rId9" Type="http://schemas.openxmlformats.org/officeDocument/2006/relationships/image" Target="../media/image94.png"/></Relationships>
</file>

<file path=ppt/slides/_rels/slide2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3.jpeg"/></Relationships>
</file>

<file path=ppt/slides/_rels/slide22.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2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07.png"/><Relationship Id="rId4" Type="http://schemas.openxmlformats.org/officeDocument/2006/relationships/image" Target="../media/image106.jpeg"/></Relationships>
</file>

<file path=ppt/slides/_rels/slide24.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5" Type="http://schemas.openxmlformats.org/officeDocument/2006/relationships/image" Target="../media/image12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s>
</file>

<file path=ppt/slides/_rels/slide25.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jpeg"/></Relationships>
</file>

<file path=ppt/slides/_rels/slide2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0.jpeg"/></Relationships>
</file>

<file path=ppt/slides/_rels/slide27.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28.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2.png"/><Relationship Id="rId7" Type="http://schemas.openxmlformats.org/officeDocument/2006/relationships/image" Target="../media/image14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34.png"/></Relationships>
</file>

<file path=ppt/slides/_rels/slide29.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50.png"/><Relationship Id="rId5" Type="http://schemas.openxmlformats.org/officeDocument/2006/relationships/image" Target="../media/image149.png"/><Relationship Id="rId10" Type="http://schemas.openxmlformats.org/officeDocument/2006/relationships/image" Target="../media/image154.png"/><Relationship Id="rId4" Type="http://schemas.openxmlformats.org/officeDocument/2006/relationships/image" Target="../media/image148.png"/><Relationship Id="rId9" Type="http://schemas.openxmlformats.org/officeDocument/2006/relationships/image" Target="../media/image15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56.jpeg"/><Relationship Id="rId4" Type="http://schemas.openxmlformats.org/officeDocument/2006/relationships/image" Target="../media/image155.jpeg"/></Relationships>
</file>

<file path=ppt/slides/_rels/slide31.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59.png"/><Relationship Id="rId10" Type="http://schemas.openxmlformats.org/officeDocument/2006/relationships/image" Target="../media/image164.png"/><Relationship Id="rId4" Type="http://schemas.openxmlformats.org/officeDocument/2006/relationships/image" Target="../media/image158.png"/><Relationship Id="rId9" Type="http://schemas.openxmlformats.org/officeDocument/2006/relationships/image" Target="../media/image163.png"/></Relationships>
</file>

<file path=ppt/slides/_rels/slide32.xml.rels><?xml version="1.0" encoding="UTF-8" standalone="yes"?>
<Relationships xmlns="http://schemas.openxmlformats.org/package/2006/relationships"><Relationship Id="rId3" Type="http://schemas.openxmlformats.org/officeDocument/2006/relationships/image" Target="../media/image157.png"/><Relationship Id="rId7" Type="http://schemas.openxmlformats.org/officeDocument/2006/relationships/image" Target="../media/image16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64.png"/><Relationship Id="rId5" Type="http://schemas.openxmlformats.org/officeDocument/2006/relationships/image" Target="../media/image159.png"/><Relationship Id="rId4" Type="http://schemas.openxmlformats.org/officeDocument/2006/relationships/image" Target="../media/image158.png"/></Relationships>
</file>

<file path=ppt/slides/_rels/slide33.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57.png"/><Relationship Id="rId7" Type="http://schemas.openxmlformats.org/officeDocument/2006/relationships/image" Target="../media/image16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68.png"/><Relationship Id="rId11" Type="http://schemas.openxmlformats.org/officeDocument/2006/relationships/image" Target="../media/image173.png"/><Relationship Id="rId5" Type="http://schemas.openxmlformats.org/officeDocument/2006/relationships/image" Target="../media/image167.png"/><Relationship Id="rId10" Type="http://schemas.openxmlformats.org/officeDocument/2006/relationships/image" Target="../media/image172.png"/><Relationship Id="rId4" Type="http://schemas.openxmlformats.org/officeDocument/2006/relationships/image" Target="../media/image166.png"/><Relationship Id="rId9" Type="http://schemas.openxmlformats.org/officeDocument/2006/relationships/image" Target="../media/image171.png"/></Relationships>
</file>

<file path=ppt/slides/_rels/slide34.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74.png"/><Relationship Id="rId7" Type="http://schemas.openxmlformats.org/officeDocument/2006/relationships/image" Target="../media/image17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76.png"/><Relationship Id="rId5" Type="http://schemas.openxmlformats.org/officeDocument/2006/relationships/image" Target="../media/image175.png"/><Relationship Id="rId10" Type="http://schemas.openxmlformats.org/officeDocument/2006/relationships/image" Target="../media/image180.jpeg"/><Relationship Id="rId4" Type="http://schemas.openxmlformats.org/officeDocument/2006/relationships/image" Target="../media/image157.png"/><Relationship Id="rId9" Type="http://schemas.openxmlformats.org/officeDocument/2006/relationships/image" Target="../media/image179.png"/></Relationships>
</file>

<file path=ppt/slides/_rels/slide3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82.png"/><Relationship Id="rId4" Type="http://schemas.openxmlformats.org/officeDocument/2006/relationships/image" Target="../media/image181.png"/></Relationships>
</file>

<file path=ppt/slides/_rels/slide36.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83.png"/><Relationship Id="rId4" Type="http://schemas.openxmlformats.org/officeDocument/2006/relationships/image" Target="../media/image181.png"/></Relationships>
</file>

<file path=ppt/slides/_rels/slide37.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86.jpeg"/><Relationship Id="rId4" Type="http://schemas.openxmlformats.org/officeDocument/2006/relationships/image" Target="../media/image185.png"/></Relationships>
</file>

<file path=ppt/slides/_rels/slide38.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87.png"/><Relationship Id="rId7" Type="http://schemas.openxmlformats.org/officeDocument/2006/relationships/image" Target="../media/image191.png"/><Relationship Id="rId12" Type="http://schemas.openxmlformats.org/officeDocument/2006/relationships/image" Target="../media/image196.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90.png"/><Relationship Id="rId11" Type="http://schemas.openxmlformats.org/officeDocument/2006/relationships/image" Target="../media/image195.png"/><Relationship Id="rId5" Type="http://schemas.openxmlformats.org/officeDocument/2006/relationships/image" Target="../media/image189.png"/><Relationship Id="rId10" Type="http://schemas.openxmlformats.org/officeDocument/2006/relationships/image" Target="../media/image194.png"/><Relationship Id="rId4" Type="http://schemas.openxmlformats.org/officeDocument/2006/relationships/image" Target="../media/image188.png"/><Relationship Id="rId9" Type="http://schemas.openxmlformats.org/officeDocument/2006/relationships/image" Target="../media/image193.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197.png"/><Relationship Id="rId7" Type="http://schemas.openxmlformats.org/officeDocument/2006/relationships/image" Target="../media/image20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00.png"/><Relationship Id="rId5" Type="http://schemas.openxmlformats.org/officeDocument/2006/relationships/image" Target="../media/image199.png"/><Relationship Id="rId10" Type="http://schemas.openxmlformats.org/officeDocument/2006/relationships/image" Target="../media/image204.png"/><Relationship Id="rId4" Type="http://schemas.openxmlformats.org/officeDocument/2006/relationships/image" Target="../media/image198.png"/><Relationship Id="rId9" Type="http://schemas.openxmlformats.org/officeDocument/2006/relationships/image" Target="../media/image203.png"/></Relationships>
</file>

<file path=ppt/slides/_rels/slide41.xml.rels><?xml version="1.0" encoding="UTF-8" standalone="yes"?>
<Relationships xmlns="http://schemas.openxmlformats.org/package/2006/relationships"><Relationship Id="rId3" Type="http://schemas.openxmlformats.org/officeDocument/2006/relationships/image" Target="../media/image205.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740.png"/></Relationships>
</file>

<file path=ppt/slides/_rels/slide42.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INDICE</a:t>
            </a:r>
            <a:endParaRPr lang="es-ES" sz="1600" dirty="0">
              <a:solidFill>
                <a:schemeClr val="tx1"/>
              </a:solidFill>
            </a:endParaRPr>
          </a:p>
        </p:txBody>
      </p:sp>
      <p:sp>
        <p:nvSpPr>
          <p:cNvPr id="5" name="4 Marcador de pie de página"/>
          <p:cNvSpPr>
            <a:spLocks noGrp="1"/>
          </p:cNvSpPr>
          <p:nvPr>
            <p:ph type="ftr" sz="quarter" idx="11"/>
          </p:nvPr>
        </p:nvSpPr>
        <p:spPr>
          <a:xfrm>
            <a:off x="0" y="6517853"/>
            <a:ext cx="672682" cy="340147"/>
          </a:xfrm>
        </p:spPr>
        <p:txBody>
          <a:bodyPr/>
          <a:lstStyle/>
          <a:p>
            <a:r>
              <a:rPr lang="es-ES" dirty="0" smtClean="0">
                <a:solidFill>
                  <a:schemeClr val="tx1">
                    <a:lumMod val="65000"/>
                    <a:lumOff val="35000"/>
                  </a:schemeClr>
                </a:solidFill>
              </a:rPr>
              <a:t>FISICA I</a:t>
            </a:r>
            <a:endParaRPr lang="es-ES" dirty="0">
              <a:solidFill>
                <a:schemeClr val="tx1">
                  <a:lumMod val="65000"/>
                  <a:lumOff val="35000"/>
                </a:schemeClr>
              </a:solidFill>
            </a:endParaRPr>
          </a:p>
        </p:txBody>
      </p:sp>
      <p:sp>
        <p:nvSpPr>
          <p:cNvPr id="7" name="2 Subtítulo"/>
          <p:cNvSpPr txBox="1">
            <a:spLocks/>
          </p:cNvSpPr>
          <p:nvPr/>
        </p:nvSpPr>
        <p:spPr>
          <a:xfrm>
            <a:off x="1279451" y="1575470"/>
            <a:ext cx="6400800" cy="3600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800" dirty="0" smtClean="0">
                <a:solidFill>
                  <a:schemeClr val="tx1"/>
                </a:solidFill>
              </a:rPr>
              <a:t>1.- Concepto de Fuerza, Leyes de Newton</a:t>
            </a:r>
            <a:endParaRPr lang="es-ES" sz="1800" dirty="0">
              <a:solidFill>
                <a:schemeClr val="tx1"/>
              </a:solidFill>
            </a:endParaRPr>
          </a:p>
        </p:txBody>
      </p:sp>
      <p:sp>
        <p:nvSpPr>
          <p:cNvPr id="6" name="5 Marcador de número de diapositiva"/>
          <p:cNvSpPr>
            <a:spLocks noGrp="1"/>
          </p:cNvSpPr>
          <p:nvPr>
            <p:ph type="sldNum" sz="quarter" idx="12"/>
          </p:nvPr>
        </p:nvSpPr>
        <p:spPr/>
        <p:txBody>
          <a:bodyPr/>
          <a:lstStyle/>
          <a:p>
            <a:fld id="{C93BB29D-0213-480E-BE2F-85898EF07AFA}" type="slidenum">
              <a:rPr lang="es-ES" smtClean="0"/>
              <a:t>1</a:t>
            </a:fld>
            <a:endParaRPr lang="es-ES"/>
          </a:p>
        </p:txBody>
      </p:sp>
      <p:sp>
        <p:nvSpPr>
          <p:cNvPr id="13" name="2 Subtítulo"/>
          <p:cNvSpPr txBox="1">
            <a:spLocks/>
          </p:cNvSpPr>
          <p:nvPr/>
        </p:nvSpPr>
        <p:spPr>
          <a:xfrm>
            <a:off x="1279451" y="2289845"/>
            <a:ext cx="6400800" cy="360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800" dirty="0">
                <a:solidFill>
                  <a:schemeClr val="tx1"/>
                </a:solidFill>
              </a:rPr>
              <a:t>2</a:t>
            </a:r>
            <a:r>
              <a:rPr lang="es-ES" sz="1800" dirty="0" smtClean="0">
                <a:solidFill>
                  <a:schemeClr val="tx1"/>
                </a:solidFill>
              </a:rPr>
              <a:t>.- Definición de Trabajo, Potencia y Energía</a:t>
            </a:r>
            <a:endParaRPr lang="es-ES" sz="1800" dirty="0">
              <a:solidFill>
                <a:schemeClr val="tx1"/>
              </a:solidFill>
            </a:endParaRPr>
          </a:p>
        </p:txBody>
      </p:sp>
      <p:sp>
        <p:nvSpPr>
          <p:cNvPr id="14" name="2 Subtítulo"/>
          <p:cNvSpPr txBox="1">
            <a:spLocks/>
          </p:cNvSpPr>
          <p:nvPr/>
        </p:nvSpPr>
        <p:spPr>
          <a:xfrm>
            <a:off x="1279451" y="3061370"/>
            <a:ext cx="6400800" cy="360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800" dirty="0" smtClean="0">
                <a:solidFill>
                  <a:schemeClr val="tx1"/>
                </a:solidFill>
              </a:rPr>
              <a:t>3.- Ley de la Gravitación</a:t>
            </a:r>
            <a:endParaRPr lang="es-ES" sz="1800" dirty="0">
              <a:solidFill>
                <a:schemeClr val="tx1"/>
              </a:solidFill>
            </a:endParaRPr>
          </a:p>
        </p:txBody>
      </p:sp>
      <p:sp>
        <p:nvSpPr>
          <p:cNvPr id="16" name="2 Subtítulo"/>
          <p:cNvSpPr txBox="1">
            <a:spLocks/>
          </p:cNvSpPr>
          <p:nvPr/>
        </p:nvSpPr>
        <p:spPr>
          <a:xfrm>
            <a:off x="1298501" y="3890045"/>
            <a:ext cx="6400800" cy="360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800" dirty="0">
                <a:solidFill>
                  <a:schemeClr val="tx1"/>
                </a:solidFill>
              </a:rPr>
              <a:t>4</a:t>
            </a:r>
            <a:r>
              <a:rPr lang="es-ES" sz="1800" dirty="0" smtClean="0">
                <a:solidFill>
                  <a:schemeClr val="tx1"/>
                </a:solidFill>
              </a:rPr>
              <a:t>.- Centros de Gravedad</a:t>
            </a:r>
            <a:endParaRPr lang="es-ES" sz="1800" dirty="0">
              <a:solidFill>
                <a:schemeClr val="tx1"/>
              </a:solidFill>
            </a:endParaRPr>
          </a:p>
        </p:txBody>
      </p:sp>
      <p:pic>
        <p:nvPicPr>
          <p:cNvPr id="4" name="Picture 2" descr="http://t1.gstatic.com/images?q=tbn:ANd9GcQphDXa25WSHbGF90QyqoUsflo4ywfeD2CxWKRpWz21X1J8Ln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1258300"/>
            <a:ext cx="3235001" cy="24231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ley de new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5575" y="4070065"/>
            <a:ext cx="3927674" cy="219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226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sp>
        <p:nvSpPr>
          <p:cNvPr id="4" name="3 Rectángulo"/>
          <p:cNvSpPr/>
          <p:nvPr/>
        </p:nvSpPr>
        <p:spPr>
          <a:xfrm>
            <a:off x="8172450" y="2943225"/>
            <a:ext cx="400050"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3829050"/>
            <a:ext cx="14763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543050"/>
            <a:ext cx="87630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718" y="2943225"/>
            <a:ext cx="4721226" cy="268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Marcador de número de diapositiva"/>
          <p:cNvSpPr>
            <a:spLocks noGrp="1"/>
          </p:cNvSpPr>
          <p:nvPr>
            <p:ph type="sldNum" sz="quarter" idx="12"/>
          </p:nvPr>
        </p:nvSpPr>
        <p:spPr/>
        <p:txBody>
          <a:bodyPr/>
          <a:lstStyle/>
          <a:p>
            <a:fld id="{C93BB29D-0213-480E-BE2F-85898EF07AFA}" type="slidenum">
              <a:rPr lang="es-ES" smtClean="0"/>
              <a:t>10</a:t>
            </a:fld>
            <a:endParaRPr lang="es-ES"/>
          </a:p>
        </p:txBody>
      </p:sp>
      <p:sp>
        <p:nvSpPr>
          <p:cNvPr id="18"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grpSp>
        <p:nvGrpSpPr>
          <p:cNvPr id="7" name="6 Grupo"/>
          <p:cNvGrpSpPr/>
          <p:nvPr/>
        </p:nvGrpSpPr>
        <p:grpSpPr>
          <a:xfrm>
            <a:off x="2066925" y="3724275"/>
            <a:ext cx="1304925" cy="781050"/>
            <a:chOff x="2066925" y="3724275"/>
            <a:chExt cx="1304925" cy="781050"/>
          </a:xfrm>
        </p:grpSpPr>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6925" y="3724275"/>
              <a:ext cx="13049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464519" y="3926525"/>
              <a:ext cx="295275" cy="369332"/>
            </a:xfrm>
            <a:prstGeom prst="rect">
              <a:avLst/>
            </a:prstGeom>
            <a:noFill/>
          </p:spPr>
          <p:txBody>
            <a:bodyPr wrap="square" rtlCol="0">
              <a:spAutoFit/>
            </a:bodyPr>
            <a:lstStyle/>
            <a:p>
              <a:r>
                <a:rPr lang="es-ES" dirty="0" smtClean="0"/>
                <a:t>=</a:t>
              </a:r>
              <a:endParaRPr lang="es-ES" dirty="0"/>
            </a:p>
          </p:txBody>
        </p:sp>
      </p:grpSp>
      <p:sp>
        <p:nvSpPr>
          <p:cNvPr id="14" name="2 Subtítulo"/>
          <p:cNvSpPr txBox="1">
            <a:spLocks/>
          </p:cNvSpPr>
          <p:nvPr/>
        </p:nvSpPr>
        <p:spPr>
          <a:xfrm>
            <a:off x="755576" y="908720"/>
            <a:ext cx="6809006"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FUERZAS EN LA NATURALEZA: COMPOSICIÓN</a:t>
            </a:r>
            <a:endParaRPr lang="es-ES" sz="1600" b="1" dirty="0">
              <a:solidFill>
                <a:schemeClr val="tx1"/>
              </a:solidFill>
            </a:endParaRPr>
          </a:p>
        </p:txBody>
      </p:sp>
    </p:spTree>
    <p:extLst>
      <p:ext uri="{BB962C8B-B14F-4D97-AF65-F5344CB8AC3E}">
        <p14:creationId xmlns:p14="http://schemas.microsoft.com/office/powerpoint/2010/main" val="2923840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89" y="1409700"/>
            <a:ext cx="86868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613" y="3524250"/>
            <a:ext cx="28479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p:txBody>
          <a:bodyPr/>
          <a:lstStyle/>
          <a:p>
            <a:fld id="{C93BB29D-0213-480E-BE2F-85898EF07AFA}" type="slidenum">
              <a:rPr lang="es-ES" smtClean="0"/>
              <a:t>11</a:t>
            </a:fld>
            <a:endParaRPr lang="es-ES"/>
          </a:p>
        </p:txBody>
      </p:sp>
      <p:sp>
        <p:nvSpPr>
          <p:cNvPr id="11"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grpSp>
        <p:nvGrpSpPr>
          <p:cNvPr id="10" name="9 Grupo"/>
          <p:cNvGrpSpPr/>
          <p:nvPr/>
        </p:nvGrpSpPr>
        <p:grpSpPr>
          <a:xfrm>
            <a:off x="2066925" y="3724275"/>
            <a:ext cx="1304925" cy="781050"/>
            <a:chOff x="2066925" y="3724275"/>
            <a:chExt cx="1304925" cy="781050"/>
          </a:xfrm>
        </p:grpSpPr>
        <p:pic>
          <p:nvPicPr>
            <p:cNvPr id="1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925" y="3724275"/>
              <a:ext cx="13049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2464519" y="3926525"/>
              <a:ext cx="295275" cy="369332"/>
            </a:xfrm>
            <a:prstGeom prst="rect">
              <a:avLst/>
            </a:prstGeom>
            <a:noFill/>
          </p:spPr>
          <p:txBody>
            <a:bodyPr wrap="square" rtlCol="0">
              <a:spAutoFit/>
            </a:bodyPr>
            <a:lstStyle/>
            <a:p>
              <a:r>
                <a:rPr lang="es-ES" dirty="0" smtClean="0"/>
                <a:t>=</a:t>
              </a:r>
              <a:endParaRPr lang="es-ES" dirty="0"/>
            </a:p>
          </p:txBody>
        </p:sp>
      </p:grpSp>
      <p:sp>
        <p:nvSpPr>
          <p:cNvPr id="14" name="2 Subtítulo"/>
          <p:cNvSpPr txBox="1">
            <a:spLocks/>
          </p:cNvSpPr>
          <p:nvPr/>
        </p:nvSpPr>
        <p:spPr>
          <a:xfrm>
            <a:off x="755576" y="908720"/>
            <a:ext cx="6809006"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FUERZAS EN LA NATURALEZA: COMPOSICIÓN</a:t>
            </a:r>
            <a:endParaRPr lang="es-ES" sz="1600" b="1" dirty="0">
              <a:solidFill>
                <a:schemeClr val="tx1"/>
              </a:solidFill>
            </a:endParaRPr>
          </a:p>
        </p:txBody>
      </p:sp>
    </p:spTree>
    <p:extLst>
      <p:ext uri="{BB962C8B-B14F-4D97-AF65-F5344CB8AC3E}">
        <p14:creationId xmlns:p14="http://schemas.microsoft.com/office/powerpoint/2010/main" val="287787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7" y="3273120"/>
            <a:ext cx="17145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3501720"/>
            <a:ext cx="23717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79819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0762" y="3435045"/>
            <a:ext cx="6477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12</a:t>
            </a:fld>
            <a:endParaRPr lang="es-ES"/>
          </a:p>
        </p:txBody>
      </p:sp>
      <p:sp>
        <p:nvSpPr>
          <p:cNvPr id="22"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6650" y="2537975"/>
            <a:ext cx="12287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2 Subtítulo"/>
          <p:cNvSpPr txBox="1">
            <a:spLocks/>
          </p:cNvSpPr>
          <p:nvPr/>
        </p:nvSpPr>
        <p:spPr>
          <a:xfrm>
            <a:off x="755576" y="908720"/>
            <a:ext cx="6809006"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MOMENTO LINEAL DE LA PARTÍCULA: CANTIDAD DE MOVIMIENTO</a:t>
            </a:r>
            <a:endParaRPr lang="es-ES" sz="1600" b="1" dirty="0">
              <a:solidFill>
                <a:schemeClr val="tx1"/>
              </a:solidFill>
            </a:endParaRPr>
          </a:p>
        </p:txBody>
      </p:sp>
      <p:pic>
        <p:nvPicPr>
          <p:cNvPr id="4" name="Picture 2" descr="Resultado de imagen de momento line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341" y="4107859"/>
            <a:ext cx="3341580" cy="22236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de momento line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2462" y="4107859"/>
            <a:ext cx="3268374" cy="2267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171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657351"/>
            <a:ext cx="80962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8" y="2566988"/>
            <a:ext cx="80486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552825"/>
            <a:ext cx="58293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4910138"/>
            <a:ext cx="5334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9574" y="5900737"/>
            <a:ext cx="45624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13</a:t>
            </a:fld>
            <a:endParaRPr lang="es-ES"/>
          </a:p>
        </p:txBody>
      </p:sp>
      <p:sp>
        <p:nvSpPr>
          <p:cNvPr id="22"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2675" y="4786313"/>
            <a:ext cx="22193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9211" y="4752975"/>
            <a:ext cx="13716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2 Subtítulo"/>
          <p:cNvSpPr txBox="1">
            <a:spLocks/>
          </p:cNvSpPr>
          <p:nvPr/>
        </p:nvSpPr>
        <p:spPr>
          <a:xfrm>
            <a:off x="755576" y="908720"/>
            <a:ext cx="2126169"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2ª LEY DE NEWTON</a:t>
            </a:r>
            <a:endParaRPr lang="es-ES" sz="1600" b="1" dirty="0">
              <a:solidFill>
                <a:schemeClr val="tx1"/>
              </a:solidFill>
            </a:endParaRPr>
          </a:p>
        </p:txBody>
      </p:sp>
      <p:cxnSp>
        <p:nvCxnSpPr>
          <p:cNvPr id="5" name="4 Conector recto de flecha"/>
          <p:cNvCxnSpPr>
            <a:stCxn id="2053" idx="2"/>
          </p:cNvCxnSpPr>
          <p:nvPr/>
        </p:nvCxnSpPr>
        <p:spPr>
          <a:xfrm>
            <a:off x="5815011" y="5343525"/>
            <a:ext cx="0" cy="5572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776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 y="1369005"/>
            <a:ext cx="80676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3343275"/>
            <a:ext cx="294322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4427" y="3343275"/>
            <a:ext cx="2142824"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2 Subtítulo"/>
          <p:cNvSpPr txBox="1">
            <a:spLocks/>
          </p:cNvSpPr>
          <p:nvPr/>
        </p:nvSpPr>
        <p:spPr>
          <a:xfrm>
            <a:off x="3752420" y="2514600"/>
            <a:ext cx="4925888"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dirty="0" smtClean="0">
                <a:solidFill>
                  <a:schemeClr val="tx1"/>
                </a:solidFill>
              </a:rPr>
              <a:t>- Ley de la acción y reacción</a:t>
            </a:r>
            <a:endParaRPr lang="es-ES" sz="1600" dirty="0">
              <a:solidFill>
                <a:schemeClr val="tx1"/>
              </a:solidFill>
            </a:endParaRPr>
          </a:p>
        </p:txBody>
      </p:sp>
      <p:sp>
        <p:nvSpPr>
          <p:cNvPr id="11" name="2 Subtítulo"/>
          <p:cNvSpPr txBox="1">
            <a:spLocks/>
          </p:cNvSpPr>
          <p:nvPr/>
        </p:nvSpPr>
        <p:spPr>
          <a:xfrm>
            <a:off x="3752420" y="2895600"/>
            <a:ext cx="4925888"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dirty="0" smtClean="0">
                <a:solidFill>
                  <a:schemeClr val="tx1"/>
                </a:solidFill>
              </a:rPr>
              <a:t>- En la naturaleza las fuerzas aparecen por pares</a:t>
            </a:r>
            <a:endParaRPr lang="es-ES" sz="1600" dirty="0">
              <a:solidFill>
                <a:schemeClr val="tx1"/>
              </a:solidFill>
            </a:endParaRPr>
          </a:p>
        </p:txBody>
      </p:sp>
      <p:sp>
        <p:nvSpPr>
          <p:cNvPr id="7" name="6 Marcador de número de diapositiva"/>
          <p:cNvSpPr>
            <a:spLocks noGrp="1"/>
          </p:cNvSpPr>
          <p:nvPr>
            <p:ph type="sldNum" sz="quarter" idx="12"/>
          </p:nvPr>
        </p:nvSpPr>
        <p:spPr/>
        <p:txBody>
          <a:bodyPr/>
          <a:lstStyle/>
          <a:p>
            <a:fld id="{C93BB29D-0213-480E-BE2F-85898EF07AFA}" type="slidenum">
              <a:rPr lang="es-ES" smtClean="0"/>
              <a:t>14</a:t>
            </a:fld>
            <a:endParaRPr lang="es-ES"/>
          </a:p>
        </p:txBody>
      </p:sp>
      <p:sp>
        <p:nvSpPr>
          <p:cNvPr id="14"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650" y="2466975"/>
            <a:ext cx="21907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2 Subtítulo"/>
          <p:cNvSpPr txBox="1">
            <a:spLocks/>
          </p:cNvSpPr>
          <p:nvPr/>
        </p:nvSpPr>
        <p:spPr>
          <a:xfrm>
            <a:off x="755576" y="908720"/>
            <a:ext cx="2126169"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a:solidFill>
                  <a:schemeClr val="tx1"/>
                </a:solidFill>
              </a:rPr>
              <a:t>3</a:t>
            </a:r>
            <a:r>
              <a:rPr lang="es-ES" sz="1600" b="1" dirty="0" smtClean="0">
                <a:solidFill>
                  <a:schemeClr val="tx1"/>
                </a:solidFill>
              </a:rPr>
              <a:t>ª LEY DE NEWTON</a:t>
            </a:r>
            <a:endParaRPr lang="es-ES" sz="1600" b="1" dirty="0">
              <a:solidFill>
                <a:schemeClr val="tx1"/>
              </a:solidFill>
            </a:endParaRPr>
          </a:p>
        </p:txBody>
      </p:sp>
    </p:spTree>
    <p:extLst>
      <p:ext uri="{BB962C8B-B14F-4D97-AF65-F5344CB8AC3E}">
        <p14:creationId xmlns:p14="http://schemas.microsoft.com/office/powerpoint/2010/main" val="26133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sp>
        <p:nvSpPr>
          <p:cNvPr id="7" name="6 Marcador de número de diapositiva"/>
          <p:cNvSpPr>
            <a:spLocks noGrp="1"/>
          </p:cNvSpPr>
          <p:nvPr>
            <p:ph type="sldNum" sz="quarter" idx="12"/>
          </p:nvPr>
        </p:nvSpPr>
        <p:spPr/>
        <p:txBody>
          <a:bodyPr/>
          <a:lstStyle/>
          <a:p>
            <a:fld id="{C93BB29D-0213-480E-BE2F-85898EF07AFA}" type="slidenum">
              <a:rPr lang="es-ES" smtClean="0"/>
              <a:t>15</a:t>
            </a:fld>
            <a:endParaRPr lang="es-ES"/>
          </a:p>
        </p:txBody>
      </p:sp>
      <p:sp>
        <p:nvSpPr>
          <p:cNvPr id="14"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85" y="1441739"/>
            <a:ext cx="21907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2 Subtítulo"/>
          <p:cNvSpPr txBox="1">
            <a:spLocks/>
          </p:cNvSpPr>
          <p:nvPr/>
        </p:nvSpPr>
        <p:spPr>
          <a:xfrm>
            <a:off x="755576" y="908720"/>
            <a:ext cx="2126169"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a:solidFill>
                  <a:schemeClr val="tx1"/>
                </a:solidFill>
              </a:rPr>
              <a:t>3</a:t>
            </a:r>
            <a:r>
              <a:rPr lang="es-ES" sz="1600" b="1" dirty="0" smtClean="0">
                <a:solidFill>
                  <a:schemeClr val="tx1"/>
                </a:solidFill>
              </a:rPr>
              <a:t>ª LEY DE NEWTON</a:t>
            </a:r>
            <a:endParaRPr lang="es-ES" sz="1600" b="1" dirty="0">
              <a:solidFill>
                <a:schemeClr val="tx1"/>
              </a:solidFill>
            </a:endParaRPr>
          </a:p>
        </p:txBody>
      </p:sp>
      <p:sp>
        <p:nvSpPr>
          <p:cNvPr id="4" name="AutoShape 2" descr="Resultado de imagen de 3ª ley de new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82" y="2451388"/>
            <a:ext cx="40767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descr="Resultado de imagen de 3ª ley de new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610" y="2237649"/>
            <a:ext cx="3349625" cy="1631028"/>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Resultado de imagen de 3ª ley de new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9782" y="4135148"/>
            <a:ext cx="3554435" cy="2461777"/>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295610" y="3575338"/>
            <a:ext cx="1936463" cy="29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27374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DEFINICION DE TRABAJO, POTENCIA Y ENERGIA</a:t>
            </a:r>
            <a:endParaRPr lang="es-ES" sz="1600" dirty="0">
              <a:solidFill>
                <a:schemeClr val="tx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41" y="1452563"/>
            <a:ext cx="81153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16</a:t>
            </a:fld>
            <a:endParaRPr lang="es-ES"/>
          </a:p>
        </p:txBody>
      </p:sp>
      <p:sp>
        <p:nvSpPr>
          <p:cNvPr id="17"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11" name="2 Subtítulo"/>
          <p:cNvSpPr txBox="1">
            <a:spLocks/>
          </p:cNvSpPr>
          <p:nvPr/>
        </p:nvSpPr>
        <p:spPr>
          <a:xfrm>
            <a:off x="755577" y="908720"/>
            <a:ext cx="1174404"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TRABAJO</a:t>
            </a:r>
            <a:endParaRPr lang="es-ES" sz="1600" b="1" dirty="0">
              <a:solidFill>
                <a:schemeClr val="tx1"/>
              </a:solidFill>
            </a:endParaRPr>
          </a:p>
        </p:txBody>
      </p:sp>
      <p:sp>
        <p:nvSpPr>
          <p:cNvPr id="4" name="AutoShape 2" descr="Resultado de imagen de TRABAJO MECÁN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981" y="2185555"/>
            <a:ext cx="4545521" cy="1402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descr="Resultado de imagen de TRABAJO MECÁNICO NEGATIV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628" y="4122736"/>
            <a:ext cx="3468275" cy="187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219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DEFINICION DE TRABAJO, POTENCIA Y ENERGIA</a:t>
            </a:r>
            <a:endParaRPr lang="es-ES" sz="1600" dirty="0">
              <a:solidFill>
                <a:schemeClr val="tx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41" y="1452563"/>
            <a:ext cx="81153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 y="2495550"/>
            <a:ext cx="24860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080" y="2495550"/>
            <a:ext cx="3714268" cy="310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144" y="3724275"/>
            <a:ext cx="27336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17</a:t>
            </a:fld>
            <a:endParaRPr lang="es-ES"/>
          </a:p>
        </p:txBody>
      </p:sp>
      <p:sp>
        <p:nvSpPr>
          <p:cNvPr id="17"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043" y="4443413"/>
            <a:ext cx="20478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2 Subtítulo"/>
          <p:cNvSpPr txBox="1">
            <a:spLocks/>
          </p:cNvSpPr>
          <p:nvPr/>
        </p:nvSpPr>
        <p:spPr>
          <a:xfrm>
            <a:off x="755577" y="908720"/>
            <a:ext cx="1174404"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TRABAJO</a:t>
            </a:r>
            <a:endParaRPr lang="es-ES" sz="1600" b="1" dirty="0">
              <a:solidFill>
                <a:schemeClr val="tx1"/>
              </a:solidFill>
            </a:endParaRPr>
          </a:p>
        </p:txBody>
      </p:sp>
      <p:pic>
        <p:nvPicPr>
          <p:cNvPr id="12" name="Picture 3"/>
          <p:cNvPicPr>
            <a:picLocks noChangeAspect="1" noChangeArrowheads="1"/>
          </p:cNvPicPr>
          <p:nvPr/>
        </p:nvPicPr>
        <p:blipFill>
          <a:blip r:embed="rId8"/>
          <a:srcRect/>
          <a:stretch>
            <a:fillRect/>
          </a:stretch>
        </p:blipFill>
        <p:spPr bwMode="auto">
          <a:xfrm>
            <a:off x="572209" y="3046270"/>
            <a:ext cx="2971800" cy="485775"/>
          </a:xfrm>
          <a:prstGeom prst="rect">
            <a:avLst/>
          </a:prstGeom>
          <a:noFill/>
          <a:ln w="9525">
            <a:noFill/>
            <a:miter lim="800000"/>
            <a:headEnd/>
            <a:tailEnd/>
          </a:ln>
          <a:effectLst/>
        </p:spPr>
      </p:pic>
      <p:sp>
        <p:nvSpPr>
          <p:cNvPr id="13" name="12 CuadroTexto"/>
          <p:cNvSpPr txBox="1"/>
          <p:nvPr/>
        </p:nvSpPr>
        <p:spPr>
          <a:xfrm>
            <a:off x="3122338" y="2537115"/>
            <a:ext cx="1152128" cy="369332"/>
          </a:xfrm>
          <a:prstGeom prst="rect">
            <a:avLst/>
          </a:prstGeom>
          <a:noFill/>
          <a:ln>
            <a:noFill/>
          </a:ln>
        </p:spPr>
        <p:txBody>
          <a:bodyPr wrap="square" rtlCol="0">
            <a:spAutoFit/>
          </a:bodyPr>
          <a:lstStyle/>
          <a:p>
            <a:r>
              <a:rPr lang="es-ES" b="1" dirty="0" smtClean="0">
                <a:solidFill>
                  <a:srgbClr val="C00000"/>
                </a:solidFill>
              </a:rPr>
              <a:t>TRABAJO</a:t>
            </a:r>
            <a:endParaRPr lang="es-ES" b="1" dirty="0">
              <a:solidFill>
                <a:srgbClr val="C00000"/>
              </a:solidFill>
            </a:endParaRPr>
          </a:p>
        </p:txBody>
      </p:sp>
      <p:sp>
        <p:nvSpPr>
          <p:cNvPr id="14" name="13 CuadroTexto"/>
          <p:cNvSpPr txBox="1"/>
          <p:nvPr/>
        </p:nvSpPr>
        <p:spPr>
          <a:xfrm>
            <a:off x="3524127" y="3119020"/>
            <a:ext cx="1782163" cy="338554"/>
          </a:xfrm>
          <a:prstGeom prst="rect">
            <a:avLst/>
          </a:prstGeom>
          <a:noFill/>
          <a:ln>
            <a:noFill/>
          </a:ln>
        </p:spPr>
        <p:txBody>
          <a:bodyPr wrap="square" rtlCol="0">
            <a:spAutoFit/>
          </a:bodyPr>
          <a:lstStyle/>
          <a:p>
            <a:r>
              <a:rPr lang="es-ES" sz="1600" b="1" dirty="0" smtClean="0">
                <a:solidFill>
                  <a:srgbClr val="C00000"/>
                </a:solidFill>
              </a:rPr>
              <a:t>CIRCULACIÓN</a:t>
            </a:r>
            <a:endParaRPr lang="es-ES" sz="1600" b="1" dirty="0">
              <a:solidFill>
                <a:srgbClr val="C00000"/>
              </a:solidFill>
            </a:endParaRPr>
          </a:p>
        </p:txBody>
      </p:sp>
      <p:sp>
        <p:nvSpPr>
          <p:cNvPr id="15" name="2 Subtítulo"/>
          <p:cNvSpPr txBox="1">
            <a:spLocks/>
          </p:cNvSpPr>
          <p:nvPr/>
        </p:nvSpPr>
        <p:spPr>
          <a:xfrm>
            <a:off x="564580" y="5733760"/>
            <a:ext cx="8167836" cy="75624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1600" dirty="0" smtClean="0">
                <a:solidFill>
                  <a:schemeClr val="tx1"/>
                </a:solidFill>
              </a:rPr>
              <a:t>El </a:t>
            </a:r>
            <a:r>
              <a:rPr lang="es-ES" sz="1600" b="1" dirty="0" smtClean="0">
                <a:solidFill>
                  <a:schemeClr val="tx1"/>
                </a:solidFill>
              </a:rPr>
              <a:t>Julio (</a:t>
            </a:r>
            <a:r>
              <a:rPr lang="es-ES" sz="1600" b="1" i="1" dirty="0" smtClean="0">
                <a:solidFill>
                  <a:schemeClr val="tx1"/>
                </a:solidFill>
              </a:rPr>
              <a:t>J</a:t>
            </a:r>
            <a:r>
              <a:rPr lang="es-ES" sz="1600" b="1" dirty="0" smtClean="0">
                <a:solidFill>
                  <a:schemeClr val="tx1"/>
                </a:solidFill>
              </a:rPr>
              <a:t>)</a:t>
            </a:r>
            <a:r>
              <a:rPr lang="es-ES" sz="1600" dirty="0" smtClean="0">
                <a:solidFill>
                  <a:schemeClr val="tx1"/>
                </a:solidFill>
              </a:rPr>
              <a:t> es el trabajo que realiza la fuerza de un Newton </a:t>
            </a:r>
            <a:r>
              <a:rPr lang="es-ES" sz="1600" b="1" i="1" dirty="0" smtClean="0">
                <a:solidFill>
                  <a:schemeClr val="tx1"/>
                </a:solidFill>
              </a:rPr>
              <a:t>(N)</a:t>
            </a:r>
            <a:r>
              <a:rPr lang="es-ES" sz="1600" dirty="0" smtClean="0">
                <a:solidFill>
                  <a:schemeClr val="tx1"/>
                </a:solidFill>
              </a:rPr>
              <a:t> al desplazar su punto de aplicación un metro </a:t>
            </a:r>
            <a:r>
              <a:rPr lang="es-ES" sz="1600" b="1" i="1" dirty="0" smtClean="0">
                <a:solidFill>
                  <a:schemeClr val="tx1"/>
                </a:solidFill>
              </a:rPr>
              <a:t>(m)</a:t>
            </a:r>
            <a:r>
              <a:rPr lang="es-ES" sz="1600" dirty="0" smtClean="0">
                <a:solidFill>
                  <a:schemeClr val="tx1"/>
                </a:solidFill>
              </a:rPr>
              <a:t> en su misma dirección y sentido.</a:t>
            </a:r>
            <a:endParaRPr lang="es-ES" sz="1600" dirty="0">
              <a:solidFill>
                <a:schemeClr val="tx1"/>
              </a:solidFill>
            </a:endParaRPr>
          </a:p>
        </p:txBody>
      </p:sp>
    </p:spTree>
    <p:extLst>
      <p:ext uri="{BB962C8B-B14F-4D97-AF65-F5344CB8AC3E}">
        <p14:creationId xmlns:p14="http://schemas.microsoft.com/office/powerpoint/2010/main" val="35271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DEFINICION DE TRABAJO, POTENCIA Y ENERGIA</a:t>
            </a:r>
            <a:endParaRPr lang="es-ES" sz="1600" dirty="0">
              <a:solidFill>
                <a:schemeClr val="tx1"/>
              </a:solidFill>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867" y="916781"/>
            <a:ext cx="2428779" cy="203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38" y="1518150"/>
            <a:ext cx="13906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 y="2592759"/>
            <a:ext cx="39243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7" y="3219447"/>
            <a:ext cx="60864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8" y="4210050"/>
            <a:ext cx="5124450" cy="714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20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 y="5391151"/>
            <a:ext cx="33718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5"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9625" y="5243513"/>
            <a:ext cx="35242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18</a:t>
            </a:fld>
            <a:endParaRPr lang="es-ES"/>
          </a:p>
        </p:txBody>
      </p:sp>
      <p:sp>
        <p:nvSpPr>
          <p:cNvPr id="17"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13" name="2 Subtítulo"/>
          <p:cNvSpPr txBox="1">
            <a:spLocks/>
          </p:cNvSpPr>
          <p:nvPr/>
        </p:nvSpPr>
        <p:spPr>
          <a:xfrm>
            <a:off x="755577" y="908720"/>
            <a:ext cx="1174404"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TRABAJO</a:t>
            </a:r>
            <a:endParaRPr lang="es-ES" sz="1600" b="1" dirty="0">
              <a:solidFill>
                <a:schemeClr val="tx1"/>
              </a:solidFill>
            </a:endParaRPr>
          </a:p>
        </p:txBody>
      </p:sp>
    </p:spTree>
    <p:extLst>
      <p:ext uri="{BB962C8B-B14F-4D97-AF65-F5344CB8AC3E}">
        <p14:creationId xmlns:p14="http://schemas.microsoft.com/office/powerpoint/2010/main" val="985453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6" name="2 Subtítulo"/>
          <p:cNvSpPr txBox="1">
            <a:spLocks/>
          </p:cNvSpPr>
          <p:nvPr/>
        </p:nvSpPr>
        <p:spPr>
          <a:xfrm>
            <a:off x="1547664" y="548680"/>
            <a:ext cx="6400800"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1600" dirty="0" smtClean="0">
                <a:solidFill>
                  <a:schemeClr val="tx1"/>
                </a:solidFill>
              </a:rPr>
              <a:t>DEFINICION DE TRABAJO, POTENCIA Y ENERGIA</a:t>
            </a:r>
            <a:endParaRPr lang="es-ES" sz="1600" dirty="0">
              <a:solidFill>
                <a:schemeClr val="tx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443038"/>
            <a:ext cx="80581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889" y="2205471"/>
            <a:ext cx="48958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3" y="3171825"/>
            <a:ext cx="87534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 y="4229100"/>
            <a:ext cx="33337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9981" y="5246111"/>
            <a:ext cx="1200150" cy="695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3 Marcador de número de diapositiva"/>
          <p:cNvSpPr>
            <a:spLocks noGrp="1"/>
          </p:cNvSpPr>
          <p:nvPr>
            <p:ph type="sldNum" sz="quarter" idx="12"/>
          </p:nvPr>
        </p:nvSpPr>
        <p:spPr/>
        <p:txBody>
          <a:bodyPr/>
          <a:lstStyle/>
          <a:p>
            <a:fld id="{C93BB29D-0213-480E-BE2F-85898EF07AFA}" type="slidenum">
              <a:rPr lang="es-ES" smtClean="0"/>
              <a:t>19</a:t>
            </a:fld>
            <a:endParaRPr lang="es-ES"/>
          </a:p>
        </p:txBody>
      </p:sp>
      <p:sp>
        <p:nvSpPr>
          <p:cNvPr id="25"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11" name="2 Subtítulo"/>
          <p:cNvSpPr txBox="1">
            <a:spLocks/>
          </p:cNvSpPr>
          <p:nvPr/>
        </p:nvSpPr>
        <p:spPr>
          <a:xfrm>
            <a:off x="755577" y="908720"/>
            <a:ext cx="1174404"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TRABAJO</a:t>
            </a:r>
            <a:endParaRPr lang="es-ES" sz="1600" b="1" dirty="0">
              <a:solidFill>
                <a:schemeClr val="tx1"/>
              </a:solidFill>
            </a:endParaRPr>
          </a:p>
        </p:txBody>
      </p:sp>
      <p:sp>
        <p:nvSpPr>
          <p:cNvPr id="3" name="AutoShape 2" descr="Resultado de imagen de aceleración tangencial y norm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843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7246" y="3428999"/>
            <a:ext cx="2971218" cy="2495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476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7" y="3935327"/>
            <a:ext cx="8964488" cy="156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sp>
        <p:nvSpPr>
          <p:cNvPr id="5" name="4 Marcador de pie de página"/>
          <p:cNvSpPr>
            <a:spLocks noGrp="1"/>
          </p:cNvSpPr>
          <p:nvPr>
            <p:ph type="ftr" sz="quarter" idx="11"/>
          </p:nvPr>
        </p:nvSpPr>
        <p:spPr>
          <a:xfrm>
            <a:off x="0" y="6517853"/>
            <a:ext cx="672682" cy="340147"/>
          </a:xfrm>
        </p:spPr>
        <p:txBody>
          <a:bodyPr/>
          <a:lstStyle/>
          <a:p>
            <a:r>
              <a:rPr lang="es-ES" dirty="0" smtClean="0">
                <a:solidFill>
                  <a:schemeClr val="tx1">
                    <a:lumMod val="65000"/>
                    <a:lumOff val="35000"/>
                  </a:schemeClr>
                </a:solidFill>
              </a:rPr>
              <a:t>FISICA I</a:t>
            </a:r>
            <a:endParaRPr lang="es-ES" dirty="0">
              <a:solidFill>
                <a:schemeClr val="tx1">
                  <a:lumMod val="65000"/>
                  <a:lumOff val="35000"/>
                </a:schemeClr>
              </a:solidFill>
            </a:endParaRPr>
          </a:p>
        </p:txBody>
      </p:sp>
      <p:sp>
        <p:nvSpPr>
          <p:cNvPr id="7" name="2 Subtítulo"/>
          <p:cNvSpPr txBox="1">
            <a:spLocks/>
          </p:cNvSpPr>
          <p:nvPr/>
        </p:nvSpPr>
        <p:spPr>
          <a:xfrm>
            <a:off x="755576" y="908720"/>
            <a:ext cx="3359224"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1ª LEY DE NEWTON, LEY DE INERCIA</a:t>
            </a:r>
            <a:endParaRPr lang="es-ES" sz="1600" b="1"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21160"/>
            <a:ext cx="8676456" cy="81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265" y="5712195"/>
            <a:ext cx="48291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5650282"/>
            <a:ext cx="13525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2</a:t>
            </a:fld>
            <a:endParaRPr lang="es-ES"/>
          </a:p>
        </p:txBody>
      </p:sp>
      <p:pic>
        <p:nvPicPr>
          <p:cNvPr id="2050" name="Picture 2" descr="Resultado de imagen de cohete espacial desacoplándo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7852" y="2023773"/>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26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6" name="2 Subtítulo"/>
          <p:cNvSpPr txBox="1">
            <a:spLocks/>
          </p:cNvSpPr>
          <p:nvPr/>
        </p:nvSpPr>
        <p:spPr>
          <a:xfrm>
            <a:off x="1547664" y="548680"/>
            <a:ext cx="6400800"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1600" dirty="0" smtClean="0">
                <a:solidFill>
                  <a:schemeClr val="tx1"/>
                </a:solidFill>
              </a:rPr>
              <a:t>DEFINICION DE TRABAJO, POTENCIA Y ENERGIA</a:t>
            </a:r>
            <a:endParaRPr lang="es-ES" sz="1600" dirty="0">
              <a:solidFill>
                <a:schemeClr val="tx1"/>
              </a:solidFill>
            </a:endParaRP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538288"/>
            <a:ext cx="70008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8551" y="1552575"/>
            <a:ext cx="7048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3669760"/>
            <a:ext cx="42005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950" y="3698335"/>
            <a:ext cx="17335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274" y="3698335"/>
            <a:ext cx="22669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899" y="3955510"/>
            <a:ext cx="30956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9"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1276" y="3960272"/>
            <a:ext cx="16192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C93BB29D-0213-480E-BE2F-85898EF07AFA}" type="slidenum">
              <a:rPr lang="es-ES" smtClean="0"/>
              <a:t>20</a:t>
            </a:fld>
            <a:endParaRPr lang="es-ES"/>
          </a:p>
        </p:txBody>
      </p:sp>
      <p:sp>
        <p:nvSpPr>
          <p:cNvPr id="25"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20" name="2 Subtítulo"/>
          <p:cNvSpPr txBox="1">
            <a:spLocks/>
          </p:cNvSpPr>
          <p:nvPr/>
        </p:nvSpPr>
        <p:spPr>
          <a:xfrm>
            <a:off x="755576" y="908720"/>
            <a:ext cx="3671241"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TRABAJO: CASOS PARTICULARES</a:t>
            </a:r>
            <a:endParaRPr lang="es-ES" sz="1600" b="1" dirty="0">
              <a:solidFill>
                <a:schemeClr val="tx1"/>
              </a:solidFill>
            </a:endParaRPr>
          </a:p>
        </p:txBody>
      </p:sp>
      <p:cxnSp>
        <p:nvCxnSpPr>
          <p:cNvPr id="5" name="4 Conector recto de flecha"/>
          <p:cNvCxnSpPr>
            <a:stCxn id="9223" idx="3"/>
            <a:endCxn id="9224" idx="1"/>
          </p:cNvCxnSpPr>
          <p:nvPr/>
        </p:nvCxnSpPr>
        <p:spPr>
          <a:xfrm flipV="1">
            <a:off x="7343775" y="1685925"/>
            <a:ext cx="48477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506" name="Picture 2" descr="Resultado de imagen de trabajo mecánic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3162" y="2029691"/>
            <a:ext cx="3181350" cy="14382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Resultado de imagen de trabajo nu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150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7936" y="4608367"/>
            <a:ext cx="4025401" cy="190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778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6" name="2 Subtítulo"/>
          <p:cNvSpPr txBox="1">
            <a:spLocks/>
          </p:cNvSpPr>
          <p:nvPr/>
        </p:nvSpPr>
        <p:spPr>
          <a:xfrm>
            <a:off x="1547664" y="548680"/>
            <a:ext cx="6400800"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1600" dirty="0" smtClean="0">
                <a:solidFill>
                  <a:schemeClr val="tx1"/>
                </a:solidFill>
              </a:rPr>
              <a:t>DEFINICION DE TRABAJO, POTENCIA Y ENERGIA</a:t>
            </a:r>
            <a:endParaRPr lang="es-ES" sz="1600" dirty="0">
              <a:solidFill>
                <a:schemeClr val="tx1"/>
              </a:solidFill>
            </a:endParaRPr>
          </a:p>
        </p:txBody>
      </p:sp>
      <p:pic>
        <p:nvPicPr>
          <p:cNvPr id="923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788035"/>
            <a:ext cx="65151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195" y="1788035"/>
            <a:ext cx="22193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88" y="2073785"/>
            <a:ext cx="9048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4"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788" y="2054735"/>
            <a:ext cx="37338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5"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8063" y="2078547"/>
            <a:ext cx="40957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C93BB29D-0213-480E-BE2F-85898EF07AFA}" type="slidenum">
              <a:rPr lang="es-ES" smtClean="0"/>
              <a:t>21</a:t>
            </a:fld>
            <a:endParaRPr lang="es-ES"/>
          </a:p>
        </p:txBody>
      </p:sp>
      <p:sp>
        <p:nvSpPr>
          <p:cNvPr id="25"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20" name="2 Subtítulo"/>
          <p:cNvSpPr txBox="1">
            <a:spLocks/>
          </p:cNvSpPr>
          <p:nvPr/>
        </p:nvSpPr>
        <p:spPr>
          <a:xfrm>
            <a:off x="755576" y="908720"/>
            <a:ext cx="3671241"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TRABAJO: CASOS PARTICULARES</a:t>
            </a:r>
            <a:endParaRPr lang="es-ES" sz="1600" b="1" dirty="0">
              <a:solidFill>
                <a:schemeClr val="tx1"/>
              </a:solidFill>
            </a:endParaRPr>
          </a:p>
        </p:txBody>
      </p:sp>
      <p:sp>
        <p:nvSpPr>
          <p:cNvPr id="3" name="AutoShape 2" descr="Resultado de imagen de trabajo nega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48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75" y="2474271"/>
            <a:ext cx="3799387" cy="2845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descr="Resultado de imagen de fuerza de rozamien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0482" y="3147449"/>
            <a:ext cx="4528164" cy="131372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7" descr="Resultado de imagen de trabajo negativo y positiv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927213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6" name="2 Subtítulo"/>
          <p:cNvSpPr txBox="1">
            <a:spLocks/>
          </p:cNvSpPr>
          <p:nvPr/>
        </p:nvSpPr>
        <p:spPr>
          <a:xfrm>
            <a:off x="1547664" y="548680"/>
            <a:ext cx="6400800"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1600" dirty="0" smtClean="0">
                <a:solidFill>
                  <a:schemeClr val="tx1"/>
                </a:solidFill>
              </a:rPr>
              <a:t>DEFINICION DE TRABAJO, POTENCIA Y ENERGIA</a:t>
            </a:r>
            <a:endParaRPr lang="es-ES" sz="1600" dirty="0">
              <a:solidFill>
                <a:schemeClr val="tx1"/>
              </a:solidFill>
            </a:endParaRPr>
          </a:p>
        </p:txBody>
      </p:sp>
      <p:pic>
        <p:nvPicPr>
          <p:cNvPr id="923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788035"/>
            <a:ext cx="65151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195" y="1788035"/>
            <a:ext cx="22193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88" y="2073785"/>
            <a:ext cx="9048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4"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788" y="2054735"/>
            <a:ext cx="37338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5"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8063" y="2078547"/>
            <a:ext cx="40957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C93BB29D-0213-480E-BE2F-85898EF07AFA}" type="slidenum">
              <a:rPr lang="es-ES" smtClean="0"/>
              <a:t>22</a:t>
            </a:fld>
            <a:endParaRPr lang="es-ES"/>
          </a:p>
        </p:txBody>
      </p:sp>
      <p:sp>
        <p:nvSpPr>
          <p:cNvPr id="25"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20" name="2 Subtítulo"/>
          <p:cNvSpPr txBox="1">
            <a:spLocks/>
          </p:cNvSpPr>
          <p:nvPr/>
        </p:nvSpPr>
        <p:spPr>
          <a:xfrm>
            <a:off x="755576" y="908720"/>
            <a:ext cx="3671241"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TRABAJO: CASOS PARTICULARES</a:t>
            </a:r>
            <a:endParaRPr lang="es-ES" sz="1600" b="1" dirty="0">
              <a:solidFill>
                <a:schemeClr val="tx1"/>
              </a:solidFill>
            </a:endParaRPr>
          </a:p>
        </p:txBody>
      </p:sp>
      <p:sp>
        <p:nvSpPr>
          <p:cNvPr id="3" name="AutoShape 2" descr="Resultado de imagen de trabajo nega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7" descr="Resultado de imagen de trabajo negativo y positiv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48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0647" y="2524125"/>
            <a:ext cx="5269057" cy="376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41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a:solidFill>
                  <a:schemeClr val="tx1"/>
                </a:solidFill>
              </a:rPr>
              <a:t>DEFINICION DE TRABAJO, POTENCIA Y ENERGIA</a:t>
            </a:r>
          </a:p>
          <a:p>
            <a:endParaRPr lang="es-ES" sz="1600" dirty="0">
              <a:solidFill>
                <a:schemeClr val="tx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1366838"/>
            <a:ext cx="64579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23</a:t>
            </a:fld>
            <a:endParaRPr lang="es-ES"/>
          </a:p>
        </p:txBody>
      </p:sp>
      <p:sp>
        <p:nvSpPr>
          <p:cNvPr id="22"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23" name="2 Subtítulo"/>
          <p:cNvSpPr txBox="1">
            <a:spLocks/>
          </p:cNvSpPr>
          <p:nvPr/>
        </p:nvSpPr>
        <p:spPr>
          <a:xfrm>
            <a:off x="630881" y="908720"/>
            <a:ext cx="3671241"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POTENCIA MECÁNICA</a:t>
            </a:r>
            <a:endParaRPr lang="es-ES" sz="1600" b="1" dirty="0">
              <a:solidFill>
                <a:schemeClr val="tx1"/>
              </a:solidFill>
            </a:endParaRPr>
          </a:p>
        </p:txBody>
      </p:sp>
      <p:pic>
        <p:nvPicPr>
          <p:cNvPr id="23554" name="Picture 2" descr="Resultado de imagen de POTENCIA MECÁ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82" y="1922304"/>
            <a:ext cx="5773217" cy="17907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Resultado de imagen de POTENCIA MECÁ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35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6841" y="3812597"/>
            <a:ext cx="3490561" cy="261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344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a:solidFill>
                  <a:schemeClr val="tx1"/>
                </a:solidFill>
              </a:rPr>
              <a:t>DEFINICION DE TRABAJO, POTENCIA Y ENERGIA</a:t>
            </a:r>
          </a:p>
          <a:p>
            <a:endParaRPr lang="es-ES" sz="1600" dirty="0">
              <a:solidFill>
                <a:schemeClr val="tx1"/>
              </a:solidFill>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1990725"/>
            <a:ext cx="590550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981200"/>
            <a:ext cx="8286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0963" y="1752600"/>
            <a:ext cx="9810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3" y="2933700"/>
            <a:ext cx="41243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5838" y="2705100"/>
            <a:ext cx="10001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0275" y="3857625"/>
            <a:ext cx="1066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1975" y="3648075"/>
            <a:ext cx="18002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9350" y="2895600"/>
            <a:ext cx="13335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6951" y="4819648"/>
            <a:ext cx="5524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8925" y="5038723"/>
            <a:ext cx="11525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8749" y="4991100"/>
            <a:ext cx="5334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9287" y="5019674"/>
            <a:ext cx="10001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8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05188" y="5857875"/>
            <a:ext cx="2057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24</a:t>
            </a:fld>
            <a:endParaRPr lang="es-ES"/>
          </a:p>
        </p:txBody>
      </p:sp>
      <p:sp>
        <p:nvSpPr>
          <p:cNvPr id="22"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23" name="2 Subtítulo"/>
          <p:cNvSpPr txBox="1">
            <a:spLocks/>
          </p:cNvSpPr>
          <p:nvPr/>
        </p:nvSpPr>
        <p:spPr>
          <a:xfrm>
            <a:off x="630881" y="908720"/>
            <a:ext cx="3671241"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POTENCIA MECÁNICA</a:t>
            </a:r>
            <a:endParaRPr lang="es-ES" sz="1600" b="1" dirty="0">
              <a:solidFill>
                <a:schemeClr val="tx1"/>
              </a:solidFill>
            </a:endParaRPr>
          </a:p>
        </p:txBody>
      </p:sp>
    </p:spTree>
    <p:extLst>
      <p:ext uri="{BB962C8B-B14F-4D97-AF65-F5344CB8AC3E}">
        <p14:creationId xmlns:p14="http://schemas.microsoft.com/office/powerpoint/2010/main" val="21491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a:solidFill>
                  <a:schemeClr val="tx1"/>
                </a:solidFill>
              </a:rPr>
              <a:t>DEFINICION DE TRABAJO, POTENCIA Y ENERGIA</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57325"/>
            <a:ext cx="77724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2757488"/>
            <a:ext cx="1524000" cy="257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767013"/>
            <a:ext cx="1600200" cy="257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8150" y="2757488"/>
            <a:ext cx="4514850" cy="238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5310188"/>
            <a:ext cx="15716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5319713"/>
            <a:ext cx="56673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25</a:t>
            </a:fld>
            <a:endParaRPr lang="es-ES"/>
          </a:p>
        </p:txBody>
      </p:sp>
      <p:sp>
        <p:nvSpPr>
          <p:cNvPr id="14"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4" name="AutoShape 2" descr="data:image/jpeg;base64,/9j/4AAQSkZJRgABAQAAAQABAAD/2wCEAAkGBxQQEBAUEBQVFRUUEBQXFRcXFBUWFxcQFBQXGRUVFhQYHCggGRolHBcUITQhJSkrLi46Fx8zODMuNyguLisBCgoKDg0OGxAQGi4kICQ3Li0vNDIsLDIsLCwtLDQsLC80Ny4sLDQ0LCw3NSwuLCwsLSwsLC4sLDYtLCwxLS0tLP/AABEIALIBGwMBIgACEQEDEQH/xAAcAAEAAQUBAQAAAAAAAAAAAAAABAEDBQYHAgj/xABFEAACAQIDBQMJBQYEBQUAAAABAgMAEQQSIQUGEzFBIlFhFBUyUlRxkpPRB4GRobEjMzRCc3RDYnKCFrLB4fAkU2Oi8f/EABoBAQEBAQEBAQAAAAAAAAAAAAABAgMEBQb/xAAuEQEAAgIBAgQEBQUBAAAAAAAAAQIDEQQSIQUxQVETImGRMnGBsfAGocHR4WL/2gAMAwEAAhEDEQA/AO40pSgUpSgUpXN9+d48QuJeGGQxJGFuUsGZmUNcsRoNQLDuN79N48c3nUM3vFY3LpFRtoY5II2kkNlHcCxJ6BVUEsx6AC5r52w/2m7Qw+IkYYjjoHIyyqpUoGPIqAR7x+dTt6/tjeUwthsOI5UDayMJUXOLFkWws45Bj0JFtaubDkpXcRsreJdpl3ngjSZ5S8QhiMriRGU8Ic2UW7WthYXNyB1FZHZ+NWdMyZhrYhlKMDzsyMLjQg69CD1rm27O7747Yypj5nlknzSZmZyYy3JDZgbC1mW45kaVvG6Sxph+GisrxuRKryGWQSaG7SMSWBXKQSfRyjS1h4ePyYyTNJ/FDpMaZulKi7SkKp2SwJdB2QpaxYXsGBFeplKpWJO1GSRY+G7ALEXkYotuNI6KMo5kFddALEc+VQsJvWJQpSCQ58nCuCoZZA2W5YDKezcjWwYHXUANjpWvTbwksIxGyZ2yZrqSr8eOF+xy0aTQnQ2vrWQ2RtQT8UWsY3CmzBgbqCDmGl9dR0IOpoMjSlKBSlKBSlKBSlY7aUzCSJVMgBSQnhqhN1MYHpg6do0GRpWJm2wU4haJ+GiyWcFSWaIEkBAb6gG3iDy0vGg3kLuiCB87LKxF7KEhMGYgsAW0nWwA5qRpzoM/StcXeMuyWTID2gS6HMnDzgMx7Kc1vqba+BrK4LGGeDOlgxzgfzASIzKddLrmHhcd1BXae1YMKofEzRxKWChpHVAWPIAnrofwrTd0PtA8qxE0eIaOLLxcyFSghMcgSNDOzZZy6kvdQLZTzrG7xpjY1hfA4ZTOVImlxUTSzctAGjDLa5bkbDkBatA2Pv8AbSG1IIsbLwkEyrNGYVVQh1NxlzC4sQfEV5YzZLRMxTy951P21LWod7xO8eFjKB8REDI1l/aKbn7uXvNa1utvwcVjMRBIyDJLMMuQoI443yxNxmbLMZB2uyBb7rnK4nbEEags4IKZxlVmJS1wQFHWtPxH2r7ND8OVZl78+HIsPFTr+VeanPy27xin7/8AFmkR6upqwIuDcd4r1Wr/AGeY2PEYWWXDkcB8VK0KjTIhy5wR0vJxXt0z28BtFfRrO4iZjTBSlK0FKUoFKUoFfPH234eSLarsSQk+HjIsSA2QFGBHWxA+IV9D1wz7a8amMxMMcLXOFWVWOmUySMmZAe9eHr4m3Q1vHmritFrz2dMXFy8mejFXc+f2c83YxMUWNwz4iJZohKBJG6hlKOChJU6ErmzDxUV9J/8AAmzbqwwWHBVwylYlU5lNxy5jwOlfLbKVNjoQfzrpm532v4iB1TaB48JNjIFUSoO+ygCQctNDz1PI+zk4pvq9e7y0npma27Ot7Zi8lL4hB+zPaxK6CygfxC95UAZh1AuNRY+cejowngF5EAzID++hBu0epAz2zZCSACdSATXOt7vtOQleGeKpBtCklo8pOhxEoF2fT92vZ1NydK1CXezbckgxcCzCBpbRosZeA2OXh3t2ySpHfe9rV8Pk8DJF4z4/ln6+rvTJWdw78d5sNeIZ7mVHdQFZiI4jaRnsOwFOhvyNxWUmiDizXtcHQlTcG41BvXNdh7Oh2lJgsbiMM8bzKyOjPLGVnjDEkIpGaNwrhg3pBY7jnXQdqnsKMzqC4BMYJa1ibAAE9Ogr0YcvxK7+/wCZMaXRg010vcICSSSQjFkuSbmxJNW4dlxJlCpYIQUF2ypa4GRb2UanQaVg52xAU9vEZkhvARGDxJc8mXjdkWYqsVw2Qdsm9/RpPBMi5I5JlHGnLvld2DMxMQWyG6EEsSLi4APMiuqJuH2K/GdpXDozlsva7TZ1aMst8oyZQBbn1rI4PBRwkiMZSyrpmJ7KCy2BOgAIGnhWMxy4hVMkbyO5VhkCrlFoWIYIba51HpN/NavGJaRUjETTupVgzMGRs+dNXPCLKLZvRX8BqA2AMNdeXPwqtYfdtZMhM2bOUhzFlylpBCgc2sP5gegrMUClKUClKUCrM+GVyC17gEAhmU2Nri6kdw/CoG2tWReJNGCkhvCuZswKBTbI3K55i3fesehxDMvFaZJS8YZI0HB4ZVeIQ5HS7HNcMCtrEaEM9Jg0ZSrKCpzXB1Bzghr99wT+NWjs5R2kuJBHIiSEl2USZM1s5NxeOM2/yitf2dFOq4Rc8qKkUQ1SRi0oc8VZOzoAAoBJA7RIOlx7tiUWG7zsJUzTNlUtHlljAWNQotdXcHQmyXGo1CTsrYAUFZirhAojUM54ZHNwzHMGbsm19Mot1NZnCQIikR8s7E9ot2yxLaknW96wG0JJhcRccjLdGsw9GNfStGzMxJ0BAGjXPIHL7GQqj3BF552FwQcrSsVNj3gg0F3aePTDQyzSnKkaM7H/ACqLn76+U4MVPjMdHISXnmxMZ8eIXXKB4DQeAFfRv2jbHfF4MLGM5jmWUx8+IqhgUsdCRmzAHqgr5r23hODiJY8rLlbRWVlYAgG2VgCOde3i1iYn38nHJPeIdjg31XZpZ5ELRvG6Rqg7RkWQtEmpsFyu+vTKPceabWx7bc2jE+Oljw6HRmuFSLDrckAtqzHlc8yw0A0rW6V0pw6VrpiMl/Wdvp7cza2zEjiwezsRC2RbKiuC7WF2fpmY6kkeNbXXx1BM0bo8bFXRgyMOaupuGHiDX1XubtdsbgMLiHADSxAsByzAkG3hcE15c2D4eu7tS/UzVKUrg2UpVGNhc8h+lBWlY0bfwvtMHzo/rVfP2F9pg+bH9aC/tXFcGCaQamOJ3APIlFJt+VfNc0rOzu1i7uzt0Bd2LMbdNSa7zvPtfDyYLFImIhZnw8qqolQlm4bGwAOp0NcAjYkm3IE3P/QV4OdvtD9f/SsViclvXtH7/wA/RHxGFMnpBfBgTcfdbUVBi2RIzhABrfUnTQE69end4Vm63D7Md2nxOKScgiGB8xY655V9FFuehIYnlpbrV4XNzUnor3j9nr8e8K4c4rcjJMxb0nt3n0jy7/vr17NW2fujLh3Pl0Dq9xkVhdWBHpKVuGPS3Turt25WxMmzEgmjyqxkPDPZZFdyw1BurXOa+hW45EVtVqV9TJmnJXUw/A1x9M7Y7CbIWOQOXkcquVA5ByA+kQbAkkAC7EnTxN8gyg2v0Nx76rSvPWtaxqsadClKVoKUpQKUpQKUpQKUpQeSguD1AIB8Da/6D8K9UpQKUpQK539pG+WIgxOG2fs7KMViFzcRxdY4+1Y2sbk5H6G1q6JXO/tE3SnkxmE2jgEEs+HGR4WcIJIe3bKx0DDO3Pv8NZbep15rGt92E2cdsYOeB8Vj1lhd1RwYlZQ7EBQdFKqTpnB0JGmumkbZxT4qaSXEMJJGIDNYBSFGUBV5BbDl7zzJrYNuY/bGOikQbMkgiTK8pYkuVjYMRHcDMTYaKCawmx9kyYt8sIBsLkk2UDvJr5ma2ftE+f0frv6fpxIjLmvrVdR39In8/dhjs+L1fzb614l2bGdB2T01J/I1sW2tz8ThwWfK0eZLsHACsWAGYsRZe8mwHMmtl3a3Kw7hZMdiobG54UUqm46Zpgf+X4q60vy9xq9v1mXp5HJ8FjHM9FJ35dMRuft5frMOd7tbpYjH4oQRKQAQZJSDkjj9YnvOtl5k+4kfTmxNlpg8PDh4r5IkCrc3Nh1J7ybn76x+y5sBhVy4doIwbXysoJsLDMebHxPfWWwmNjmBMTq4BscrA2Nr2NvCvp3y3yRHU/EWikWn4caj0356SKUpXNCsVvOScO0atlaZliB62c9u3jkDn7qytYHauWTFxLf9xGZLdM8t0RveFWb4qC/Qt40rE70sThZEX0prRIL2uznUX/05ifAGjEtb3txB2nC8WDY2hcSO+q5iobKkfI669rlbvvXNIIGchY0Zzp2UVmOvLRQTW74/FNs6JYYsnHlBeVwLhE9FAo77cr6dljbW1Rtwtveb5zn1hnIEzG5ZXF8st+7XteGvS1cORxoy33E9ofY8I8btwcV6xSJm0xqf337/AE8vVN3f2UIlaCWCJcWozycReNlhcnhnIDzI7OUMLWJvVndSbF7H2rhsJLKZcHjC4jFmCwydoqkaknJrlGUG1mv0rbt8tgYkYhcfs4LJLwRFNAz5VmiBJQo3IOpJ1JsR+eH3e2HtDG4/DYjaMKYWDCMXjhDrI0kxUgOSCdBfw5ffXPHhtjyfL+F5+Ryp5G75Z3Z1GlKV63iKUpQKUpQKUpQKUpQKUpQKUpQKUpQKUpQKUpQK17aG7ar28FwsO9yXHD/ZSAm5LojL27/z89Te962Guf8A2obxZE8jiPblW8xH8kB/k56M/wCgbvFEny7o+x9vxY0zQnRlDjvWWK+UyR966jQ66jvpubhJcJiJYDfglC6WIyKysBdV/lzZtQOq3666Bs3FHDTRSppkYZu4xHRxYf5dfeorrWBkVpkZSCGgYqR1XNGQR+I/GtRaaxNfd54rq8aZe9RsI5TGi57M0GW3/wAsTFhb3o7/AACpFQNruI1jmb/AlVzbohukh9wR2P3Vl3bNSlKNFa7g2LyYiRhbNMyL38OHsD7iwdv91ZjauL4MEsh/lQkeLW7IHiTYffWK2dheDDFHctkRVuTckgWJJ6k86JLxPj1UkWJIrA7V2oxnSyMyxYaaUoozM0uaNI8o5k5TMNPW16VscuGVuY1/D9Kw+3NkwiOSVlJKRmwzNlJXNkzLexsWOh8OoFpO9dk1E+bmeKlMsssjkMzOcxHIZeyEHgoGXv011q3w6kRwWvqxuSbsSx91zqRXvh++twz+Tbvs93q4XDweIICWC4dybBeggboByCH/AG87X6ZXA2hBFiK3vczfDLlw+MbuWKZuvdHK3INyAY+lcD0vSkw1Eug0pSo0UpSgUpSgUpSgUpSgUpSgUpSgUpSgUpSgUpWK3i29Hgos8mrG4jjB7UjDoO4DS7chQRd8N5FwEIOjSyXWKPvYDVmtqI10u3iBzIrjcpZ2Z5GLu5u7ta7Na1zbTkALDQWA6VkNo4qTEytLOczt3eiq9EQdFH4nmdaj8KtRDEyhTCysRzCkj3gVvGyHKJg1gDgQxqC948jLLGrOpW+bqpFhzA1tetU4Vbh9nhAE0dhYZWAsNL3Bt+Vc706pifZqt9RMe7PRbQe/IN930rJSRiRGVho6kMD3MLEH8a9hQOQqtaRe3exJlw0RcWYAo3+uNijfmpP31kawuwiVmxSFr3ZJUHqo65WHxxuf91ZqjTCbyFXbDQNrnl4ltfRw5D3PhnMQ++rlWJXZ8XMTbJGkcaaaiRrvKb9xBg0/yVfozJWC3ymy4bKP53VfuF2P6D8aztapvnJd4k7lJPvJsP0qwktRy1XLUrJTJWmNImWqNECCCLg8wRcEeIqZkpkoaZzdfe1sMBFiSzw8lk1Z4hpo3V0566keI5dFgnWRQyMGVhcMpBBHeCOdceyVM2LtObBteAgoTdomvkPeU/8AbY940PUE61mYbi3u6zSsPsLeOHF6KSkgALRPo40ubdHHipIrMVGylUNeOKOtE2uUpSil6V5db+FWlD68vf0P3cwaJMr9KtxyX0III/8AND1q5RYnZSlKBSlKBSvEsqopZyFUC5JIAAHUk8hWk7c31L3TA8uRnZdOZDCJDYsbDRz2dQRn1FBm95d548GMoHEmIusYNtPWdtci+/nY2vXMsXiJJ5GknbPI3M2sAvRUX+VR3fiSdauLHzJJZibszG7M3ezHma9ZK1DnM7RclMlSslMlVnSLlrM7oy5MUg6OrKfwuPzAqBkq9g2ySRtyyup+4HWorpFKoKrWW0OSURYrDOQf2heAkchxBnUt/uiCj/X41sda3thCYJCi5nQCSNeV5oiHjF/9SrWwYeYOisvJlDD3EXFFhp2GxrLJigLfxcvO/ePGpHnJu5fwP1rHJ+9xf93L+oq7URM85N3L+B+tYHbYLyZz/MB7hbSwrJVbnizKR+HvqwksDw6ZKlGO1UyVplGyUyVJyUyUEbJTJUnJTJQRHgByk81N1IuCrDkVYag+IrN7M3pxEGko8oQDTkswNz/Noji1gL5TpqxrH5KZKixOm/7K2/BiTlikGcKCY27Mig9Sh1tz15aVPkjDe/vHOuW4jCLIuWRQw7iL6jkffXhTNHiDMsk9zhxESjRtKFRyyqDOCpW7MddRbTmakzru1ExbtLpmIkXDqXeQJGPSzHTwynvv0rVcTvfiJ3y4GABA9jNOrZSt/SWMMptz5kHwrW8ftxMKEmlhlmlHYEskkRls3OxGijS5CgDTlWMx/wBochJEKIt+Wa7N77XA/Wud+RSn4vN6+J4Zy+Xv4FfljtuZiI/n5Nj352ri4YI5ExTowkAtGkaocwPNWDHp1Y861jBfaRj47ZnSa1r8SNRcddYstj46+6tf2rtzEYlLSS5hfMBZQt+8WHcaxqZv/wBGo/DQ187JybTbqrOoftPD/A8WLB8LlUi9u/ePafr2luu/v2wzpDCmDhaCSVCzSuAwC3ItD0bl6RGnK19Rr+4v2vY2PFRR42TjwSSKjFlUOmZrZ1dQL2vyN9O6tkxeJgbB7LSZeJh/KFWZsmaO7RTAKTzuJSnLuse4sFudsmacTO6YYxTqY4I5EJdEyseMgL82DgBbG3PXl7sOW1ojqh+M5eKmPLaKT2iZiPd2ula3PvlCDaOOaTxEeRfxlK3+4GsRid6cVISEWKFNbHWWTwNzZVPhZq7vJuG8u4UEsQAOZOgA8TWs7Q30iWwww8oJB7Sm0Q98n83+0GtSxMRmKHEO07IbqZCDZrWzKgARTqdQor3kq6Zmy3tHFTYog4p84BBEajLErDkQlySeWrFvC1WslSclMlGdo3DpkqTkpkqiNkpkqTkpkoI3Dr0kOYgDrV/JU7AwW7R68vdUGVhx7KqjQ2AFze5sLX51785N3L+f1qFSstpo2k3cv5/WsrumWOCw5Y3JS/dZSTlX7hYfdWuitk3V/gsN/SWqsNWT97i/7uX9RV2rSfvcX/dy/qKu1EKUpQR8TDfUffUfJWQq08fdV2zMImSmSpOSmSqiNkpkqTkpkoI2SgSpOSq5KCLkpkqYq/dV5olt2gVNtCNVP3dPuNBxP7Q5WOPcEmyRxhR3KVBNveSfw8KwEWMdRYHTx1se8V17fDdFccFZWySoCFa11ZfVfra/XprzrnO2t0Z8GmfEPAoNwoEjF3buVMgJ9/Ida9uO+K9IpeP7Ljy5cVurHaYn6TpivOEnrfkPpWT2Htx0kC2jJeyh3W5S+mZRe1+moNYeGBnYKgZmY2VVUsxPOwUan7q8yxsjMrgqysQQdCrA6g+IrtPGwTOuiPtDpPiHLmsxOW2p/wDU/wC3ZNjzGRGthCMjZf2YjZeQIIJKnr3VkGWaNo+LGirIxUZHLMr5WcBhlAAyq1yDobDW96xW6OBmkwitiGdOJZgiO8fYtoXy2NyLG3urYYsIRku8jBAQods1s1tbkZidLXJPM18vNE/E+SeznjmOmevz9HjJTJUrJVMlVEbJTJUrJVMlBGyUyVKyUyUEXJTJUrJVMlBGyUyVJyVUJQWYYbnwqZVFFqrUagpSlRQVsm6v8Fhv6S1rYrZN1P4LDf0lqrDVk/e4v+7l/UVdq0n73F/3cv6irtRClKUClKUFVW9euHXir0b351WdPHDpw6k5KcOgjcOnDqTw6ZKCNw6uROV0Go7jqPwNXeHTh0ELGtlVmVRfQBSxVcxIAu1jlFyLmxtXJN8txtr4jGPIYuKLnhmOVCiR3OVRmKkaWvoL12HEYcsCpAZSCCDYgqeYIPOsJtbATgRjDzYmJQTmETZyFCHIFjkOUDNlB8Py45Pjbiccx+u/8NV16sBuBsHGwdmXZ0MTqms7TBWe55XAkbW2oFh4VoP2mQNhdpyB0UZwkrKHLqS3pAMVXnY9Otdj2ZDiTBDx8RiBLwk4gDJYSlRnAsnfeoe1d1YcUS84aWTLYM4jZrDkM2S9r1MVuVF+q8xr6bWYogbr76xbQljhhCLI4JCM8twFFzqIcpsAeo5Vs4idJWjkZHIQPdEKZQxICsC7XOl76e6tU3I3TOHAeUScUxR35RFJDm4sYMTWZPQsetzW44XCZL5VCgm58T3k9Ty1qxXJ8TfV8vsk9OleHTh1J4dOHXZlG4dOHUnJTJQRuHTh1JyU4dBG4dOHUnJXiSwoLBS1eaqxvVKi6KUpRSlKUAVsm6v8Fhv6S1rYrZN1f4LDf0lqrDVk/e4v+7l/UVdq0n73F/3cv6irtRClKUClKUClKUF6HEW56ip0dmFwb1i69RuVNwbGqjK8OnDqzh8eDo4t4jl99T0AIuNRVRG4dY/aGNMTxoBHd1dryS8NbIUFgcrXJzjTwNZrh1FxGBLSJIjlWVHX0QwKuUJ/5B+NBDi2hE18sgNiw0ublXyMF07RD9mwvqQOdU85Q3txBcAEjW4uzKL6aEsjrY63UjnXmbdmNwoYk5eKRmCsM0kyzXKkWNmUaHQjnVJNgZY5BGRdxEpsqxhRHK7541QABxnJHLVVNwdaK9rj0JNj2VW7NZtDc6FbXFsrXJsBpz1tJlcKVDE3bkACTpa5sBy1GvLUVj/+HC6nO2QsWuo7akXbK7B73k7WYklrMSbnnWUnwJZ0dXKuqlSbA5kYqSLHlqoNxREGHaUTf4iX69o5QeHxLZiAL5O1bnbWra7UQ5+hUSHXNYKiq15CB+zuHVhe/ZYHravX/C8RiMTlmQvdgbC4OH4BXTpl199exu8AjoHC51dWKxRJ2JFVW0QAZuyDc369NAVd8pSzG5IX0iFYgW56gWNuvd1q8guAQbggEEciDyNR5Nh3jaLP+zJYhSisBmJLA39IXYkA8tOdqn4TC8OONLk5EVbnmcoAube6iLPDpw6l8Oq8OgicOnDr1PiUTrc9wrG4jFF/Ad1RV2fEAaLqfyqITfnVKVApSlFKUpQKUpQBWybqfwWG/pLWtitk3U/gsN/SWqsNWT97i/7uX9RV2o4mUTYsFgP/AFcvMgdRVzyhPWX4hURcpVvyhPWX4hTyhPWX4hQXKVb8oT1l+IU8oT1l+IUFylW/KE9ZfiFPKE9ZfiFBcpVvyhPWX4hTyhPWX4hQXK9xTMpupI/87qseUJ6y/EKeUJ6y/EKDLQbWI9Nb+I0P4VkIcbG/JreB0rWfKE9ZfiFPKE9ZfiFXaNwCX5U4dakmNC+jIB7nt/1qTHtth/iqfeVNNjZOHTh1gV3iPVoz94+te/8AiT+n8X/ersZvh04dYJt4z0MY+/8A71bbb7H/ABEHuy02Nh4dW5ZFX0mA+/8A6VrMm0y3OX/7gfkDVnyhPWX4hU2M7NtVB6ILe/QVAnx7v1sO4afnUHyhPWX4hTyhPWX4hQXKVb8oT1l+IU8oT1l+IVFXKVb8oT1l+IU8oT1l+IUFylW/KE9ZfiFPKE9ZfiFBcpVvyhPWX4hTyhPWX4hQXKVb8oT1l+IU8oT1l+IUFwVsm6v8Fhv6S1q4xCesvxCtn3UP/osL/RWqsJU2yYHYs8MTMeZaNCT7yRVvzJhvZ4PlR/Sq0oqnmTDezwfKj+lPMmG9ng+VH9KrSgp5kw3s8Hyo/pTzJhvZ4PlR/Sq0oKeZMN7PB8qP6U8yYb2eD5Uf0qtKCnmTDezwfKj+lPMmG9ng+VH9KrSgp5kw3s8Hyo/pTzJhvZ4PlR/Sq0oKeZMN7PB8qP6U8yYb2eD5Uf0qtKCnmTDezwfKj+lPMmG9ng+VH9KrSgp5kw3s8Hyo/pTzJhvZ4PlR/Sq0oKeZMN7PB8qP6U8yYb2eD5Uf0qtKCnmTDezwfKj+lPMmG9ng+VH9KrSgp5kw3s8Hyo/pTzJhvZ4PlR/Sq0oKeZMN7PB8qP6U8yYb2eD5Uf0qtKCnmTDezwfKj+lPMmG9ng+VH9KrSgp5kw3s8Hyo/pTzJhvZ4PlR/Sq0oKeZMN7PB8qP6U8yYb2eD5Uf0qtKCnmTDezwfKj+lPMmG9ng+VH9KrSgp5jw3s8Hyo/pU2OMKAqgAAWAAAAA6ADlSl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data:image/jpeg;base64,/9j/4AAQSkZJRgABAQAAAQABAAD/2wCEAAkGBxQQEBAUEBQVFRUUEBQXFRcXFBUWFxcQFBQXGRUVFhQYHCggGRolHBcUITQhJSkrLi46Fx8zODMuNyguLisBCgoKDg0OGxAQGi4kICQ3Li0vNDIsLDIsLCwtLDQsLC80Ny4sLDQ0LCw3NSwuLCwsLSwsLC4sLDYtLCwxLS0tLP/AABEIALIBGwMBIgACEQEDEQH/xAAcAAEAAQUBAQAAAAAAAAAAAAAABAEDBQYHAgj/xABFEAACAQIDBQMJBQYEBQUAAAABAgMAEQQSIQUGEzFBIlFhFBUyUlRxkpPRB4GRobEjMzRCc3RDYnKCFrLB4fAkU2Oi8f/EABoBAQEBAQEBAQAAAAAAAAAAAAABAgMEBQb/xAAuEQEAAgIBAgQEBQUBAAAAAAAAAQIDEQQSIQUxQVETImGRMnGBsfAGocHR4WL/2gAMAwEAAhEDEQA/AO40pSgUpSgUpXN9+d48QuJeGGQxJGFuUsGZmUNcsRoNQLDuN79N48c3nUM3vFY3LpFRtoY5II2kkNlHcCxJ6BVUEsx6AC5r52w/2m7Qw+IkYYjjoHIyyqpUoGPIqAR7x+dTt6/tjeUwthsOI5UDayMJUXOLFkWws45Bj0JFtaubDkpXcRsreJdpl3ngjSZ5S8QhiMriRGU8Ic2UW7WthYXNyB1FZHZ+NWdMyZhrYhlKMDzsyMLjQg69CD1rm27O7747Yypj5nlknzSZmZyYy3JDZgbC1mW45kaVvG6Sxph+GisrxuRKryGWQSaG7SMSWBXKQSfRyjS1h4ePyYyTNJ/FDpMaZulKi7SkKp2SwJdB2QpaxYXsGBFeplKpWJO1GSRY+G7ALEXkYotuNI6KMo5kFddALEc+VQsJvWJQpSCQ58nCuCoZZA2W5YDKezcjWwYHXUANjpWvTbwksIxGyZ2yZrqSr8eOF+xy0aTQnQ2vrWQ2RtQT8UWsY3CmzBgbqCDmGl9dR0IOpoMjSlKBSlKBSlKBSlY7aUzCSJVMgBSQnhqhN1MYHpg6do0GRpWJm2wU4haJ+GiyWcFSWaIEkBAb6gG3iDy0vGg3kLuiCB87LKxF7KEhMGYgsAW0nWwA5qRpzoM/StcXeMuyWTID2gS6HMnDzgMx7Kc1vqba+BrK4LGGeDOlgxzgfzASIzKddLrmHhcd1BXae1YMKofEzRxKWChpHVAWPIAnrofwrTd0PtA8qxE0eIaOLLxcyFSghMcgSNDOzZZy6kvdQLZTzrG7xpjY1hfA4ZTOVImlxUTSzctAGjDLa5bkbDkBatA2Pv8AbSG1IIsbLwkEyrNGYVVQh1NxlzC4sQfEV5YzZLRMxTy951P21LWod7xO8eFjKB8REDI1l/aKbn7uXvNa1utvwcVjMRBIyDJLMMuQoI443yxNxmbLMZB2uyBb7rnK4nbEEags4IKZxlVmJS1wQFHWtPxH2r7ND8OVZl78+HIsPFTr+VeanPy27xin7/8AFmkR6upqwIuDcd4r1Wr/AGeY2PEYWWXDkcB8VK0KjTIhy5wR0vJxXt0z28BtFfRrO4iZjTBSlK0FKUoFKUoFfPH234eSLarsSQk+HjIsSA2QFGBHWxA+IV9D1wz7a8amMxMMcLXOFWVWOmUySMmZAe9eHr4m3Q1vHmritFrz2dMXFy8mejFXc+f2c83YxMUWNwz4iJZohKBJG6hlKOChJU6ErmzDxUV9J/8AAmzbqwwWHBVwylYlU5lNxy5jwOlfLbKVNjoQfzrpm532v4iB1TaB48JNjIFUSoO+ygCQctNDz1PI+zk4pvq9e7y0npma27Ot7Zi8lL4hB+zPaxK6CygfxC95UAZh1AuNRY+cejowngF5EAzID++hBu0epAz2zZCSACdSATXOt7vtOQleGeKpBtCklo8pOhxEoF2fT92vZ1NydK1CXezbckgxcCzCBpbRosZeA2OXh3t2ySpHfe9rV8Pk8DJF4z4/ln6+rvTJWdw78d5sNeIZ7mVHdQFZiI4jaRnsOwFOhvyNxWUmiDizXtcHQlTcG41BvXNdh7Oh2lJgsbiMM8bzKyOjPLGVnjDEkIpGaNwrhg3pBY7jnXQdqnsKMzqC4BMYJa1ibAAE9Ogr0YcvxK7+/wCZMaXRg010vcICSSSQjFkuSbmxJNW4dlxJlCpYIQUF2ypa4GRb2UanQaVg52xAU9vEZkhvARGDxJc8mXjdkWYqsVw2Qdsm9/RpPBMi5I5JlHGnLvld2DMxMQWyG6EEsSLi4APMiuqJuH2K/GdpXDozlsva7TZ1aMst8oyZQBbn1rI4PBRwkiMZSyrpmJ7KCy2BOgAIGnhWMxy4hVMkbyO5VhkCrlFoWIYIba51HpN/NavGJaRUjETTupVgzMGRs+dNXPCLKLZvRX8BqA2AMNdeXPwqtYfdtZMhM2bOUhzFlylpBCgc2sP5gegrMUClKUClKUCrM+GVyC17gEAhmU2Nri6kdw/CoG2tWReJNGCkhvCuZswKBTbI3K55i3fesehxDMvFaZJS8YZI0HB4ZVeIQ5HS7HNcMCtrEaEM9Jg0ZSrKCpzXB1Bzghr99wT+NWjs5R2kuJBHIiSEl2USZM1s5NxeOM2/yitf2dFOq4Rc8qKkUQ1SRi0oc8VZOzoAAoBJA7RIOlx7tiUWG7zsJUzTNlUtHlljAWNQotdXcHQmyXGo1CTsrYAUFZirhAojUM54ZHNwzHMGbsm19Mot1NZnCQIikR8s7E9ot2yxLaknW96wG0JJhcRccjLdGsw9GNfStGzMxJ0BAGjXPIHL7GQqj3BF552FwQcrSsVNj3gg0F3aePTDQyzSnKkaM7H/ACqLn76+U4MVPjMdHISXnmxMZ8eIXXKB4DQeAFfRv2jbHfF4MLGM5jmWUx8+IqhgUsdCRmzAHqgr5r23hODiJY8rLlbRWVlYAgG2VgCOde3i1iYn38nHJPeIdjg31XZpZ5ELRvG6Rqg7RkWQtEmpsFyu+vTKPceabWx7bc2jE+Oljw6HRmuFSLDrckAtqzHlc8yw0A0rW6V0pw6VrpiMl/Wdvp7cza2zEjiwezsRC2RbKiuC7WF2fpmY6kkeNbXXx1BM0bo8bFXRgyMOaupuGHiDX1XubtdsbgMLiHADSxAsByzAkG3hcE15c2D4eu7tS/UzVKUrg2UpVGNhc8h+lBWlY0bfwvtMHzo/rVfP2F9pg+bH9aC/tXFcGCaQamOJ3APIlFJt+VfNc0rOzu1i7uzt0Bd2LMbdNSa7zvPtfDyYLFImIhZnw8qqolQlm4bGwAOp0NcAjYkm3IE3P/QV4OdvtD9f/SsViclvXtH7/wA/RHxGFMnpBfBgTcfdbUVBi2RIzhABrfUnTQE69end4Vm63D7Md2nxOKScgiGB8xY655V9FFuehIYnlpbrV4XNzUnor3j9nr8e8K4c4rcjJMxb0nt3n0jy7/vr17NW2fujLh3Pl0Dq9xkVhdWBHpKVuGPS3Turt25WxMmzEgmjyqxkPDPZZFdyw1BurXOa+hW45EVtVqV9TJmnJXUw/A1x9M7Y7CbIWOQOXkcquVA5ByA+kQbAkkAC7EnTxN8gyg2v0Nx76rSvPWtaxqsadClKVoKUpQKUpQKUpQKUpQeSguD1AIB8Da/6D8K9UpQKUpQK539pG+WIgxOG2fs7KMViFzcRxdY4+1Y2sbk5H6G1q6JXO/tE3SnkxmE2jgEEs+HGR4WcIJIe3bKx0DDO3Pv8NZbep15rGt92E2cdsYOeB8Vj1lhd1RwYlZQ7EBQdFKqTpnB0JGmumkbZxT4qaSXEMJJGIDNYBSFGUBV5BbDl7zzJrYNuY/bGOikQbMkgiTK8pYkuVjYMRHcDMTYaKCawmx9kyYt8sIBsLkk2UDvJr5ma2ftE+f0frv6fpxIjLmvrVdR39In8/dhjs+L1fzb614l2bGdB2T01J/I1sW2tz8ThwWfK0eZLsHACsWAGYsRZe8mwHMmtl3a3Kw7hZMdiobG54UUqm46Zpgf+X4q60vy9xq9v1mXp5HJ8FjHM9FJ35dMRuft5frMOd7tbpYjH4oQRKQAQZJSDkjj9YnvOtl5k+4kfTmxNlpg8PDh4r5IkCrc3Nh1J7ybn76x+y5sBhVy4doIwbXysoJsLDMebHxPfWWwmNjmBMTq4BscrA2Nr2NvCvp3y3yRHU/EWikWn4caj0356SKUpXNCsVvOScO0atlaZliB62c9u3jkDn7qytYHauWTFxLf9xGZLdM8t0RveFWb4qC/Qt40rE70sThZEX0prRIL2uznUX/05ifAGjEtb3txB2nC8WDY2hcSO+q5iobKkfI669rlbvvXNIIGchY0Zzp2UVmOvLRQTW74/FNs6JYYsnHlBeVwLhE9FAo77cr6dljbW1Rtwtveb5zn1hnIEzG5ZXF8st+7XteGvS1cORxoy33E9ofY8I8btwcV6xSJm0xqf337/AE8vVN3f2UIlaCWCJcWozycReNlhcnhnIDzI7OUMLWJvVndSbF7H2rhsJLKZcHjC4jFmCwydoqkaknJrlGUG1mv0rbt8tgYkYhcfs4LJLwRFNAz5VmiBJQo3IOpJ1JsR+eH3e2HtDG4/DYjaMKYWDCMXjhDrI0kxUgOSCdBfw5ffXPHhtjyfL+F5+Ryp5G75Z3Z1GlKV63iKUpQKUpQKUpQKUpQKUpQKUpQKUpQKUpQKUpQK17aG7ar28FwsO9yXHD/ZSAm5LojL27/z89Te962Guf8A2obxZE8jiPblW8xH8kB/k56M/wCgbvFEny7o+x9vxY0zQnRlDjvWWK+UyR966jQ66jvpubhJcJiJYDfglC6WIyKysBdV/lzZtQOq3666Bs3FHDTRSppkYZu4xHRxYf5dfeorrWBkVpkZSCGgYqR1XNGQR+I/GtRaaxNfd54rq8aZe9RsI5TGi57M0GW3/wAsTFhb3o7/AACpFQNruI1jmb/AlVzbohukh9wR2P3Vl3bNSlKNFa7g2LyYiRhbNMyL38OHsD7iwdv91ZjauL4MEsh/lQkeLW7IHiTYffWK2dheDDFHctkRVuTckgWJJ6k86JLxPj1UkWJIrA7V2oxnSyMyxYaaUoozM0uaNI8o5k5TMNPW16VscuGVuY1/D9Kw+3NkwiOSVlJKRmwzNlJXNkzLexsWOh8OoFpO9dk1E+bmeKlMsssjkMzOcxHIZeyEHgoGXv011q3w6kRwWvqxuSbsSx91zqRXvh++twz+Tbvs93q4XDweIICWC4dybBeggboByCH/AG87X6ZXA2hBFiK3vczfDLlw+MbuWKZuvdHK3INyAY+lcD0vSkw1Eug0pSo0UpSgUpSgUpSgUpSgUpSgUpSgUpSgUpSgUpWK3i29Hgos8mrG4jjB7UjDoO4DS7chQRd8N5FwEIOjSyXWKPvYDVmtqI10u3iBzIrjcpZ2Z5GLu5u7ta7Na1zbTkALDQWA6VkNo4qTEytLOczt3eiq9EQdFH4nmdaj8KtRDEyhTCysRzCkj3gVvGyHKJg1gDgQxqC948jLLGrOpW+bqpFhzA1tetU4Vbh9nhAE0dhYZWAsNL3Bt+Vc706pifZqt9RMe7PRbQe/IN930rJSRiRGVho6kMD3MLEH8a9hQOQqtaRe3exJlw0RcWYAo3+uNijfmpP31kawuwiVmxSFr3ZJUHqo65WHxxuf91ZqjTCbyFXbDQNrnl4ltfRw5D3PhnMQ++rlWJXZ8XMTbJGkcaaaiRrvKb9xBg0/yVfozJWC3ymy4bKP53VfuF2P6D8aztapvnJd4k7lJPvJsP0qwktRy1XLUrJTJWmNImWqNECCCLg8wRcEeIqZkpkoaZzdfe1sMBFiSzw8lk1Z4hpo3V0566keI5dFgnWRQyMGVhcMpBBHeCOdceyVM2LtObBteAgoTdomvkPeU/8AbY940PUE61mYbi3u6zSsPsLeOHF6KSkgALRPo40ubdHHipIrMVGylUNeOKOtE2uUpSil6V5db+FWlD68vf0P3cwaJMr9KtxyX0III/8AND1q5RYnZSlKBSlKBSvEsqopZyFUC5JIAAHUk8hWk7c31L3TA8uRnZdOZDCJDYsbDRz2dQRn1FBm95d548GMoHEmIusYNtPWdtci+/nY2vXMsXiJJ5GknbPI3M2sAvRUX+VR3fiSdauLHzJJZibszG7M3ezHma9ZK1DnM7RclMlSslMlVnSLlrM7oy5MUg6OrKfwuPzAqBkq9g2ySRtyyup+4HWorpFKoKrWW0OSURYrDOQf2heAkchxBnUt/uiCj/X41sda3thCYJCi5nQCSNeV5oiHjF/9SrWwYeYOisvJlDD3EXFFhp2GxrLJigLfxcvO/ePGpHnJu5fwP1rHJ+9xf93L+oq7URM85N3L+B+tYHbYLyZz/MB7hbSwrJVbnizKR+HvqwksDw6ZKlGO1UyVplGyUyVJyUyUEbJTJUnJTJQRHgByk81N1IuCrDkVYag+IrN7M3pxEGko8oQDTkswNz/Noji1gL5TpqxrH5KZKixOm/7K2/BiTlikGcKCY27Mig9Sh1tz15aVPkjDe/vHOuW4jCLIuWRQw7iL6jkffXhTNHiDMsk9zhxESjRtKFRyyqDOCpW7MddRbTmakzru1ExbtLpmIkXDqXeQJGPSzHTwynvv0rVcTvfiJ3y4GABA9jNOrZSt/SWMMptz5kHwrW8ftxMKEmlhlmlHYEskkRls3OxGijS5CgDTlWMx/wBochJEKIt+Wa7N77XA/Wud+RSn4vN6+J4Zy+Xv4FfljtuZiI/n5Nj352ri4YI5ExTowkAtGkaocwPNWDHp1Y861jBfaRj47ZnSa1r8SNRcddYstj46+6tf2rtzEYlLSS5hfMBZQt+8WHcaxqZv/wBGo/DQ187JybTbqrOoftPD/A8WLB8LlUi9u/ePafr2luu/v2wzpDCmDhaCSVCzSuAwC3ItD0bl6RGnK19Rr+4v2vY2PFRR42TjwSSKjFlUOmZrZ1dQL2vyN9O6tkxeJgbB7LSZeJh/KFWZsmaO7RTAKTzuJSnLuse4sFudsmacTO6YYxTqY4I5EJdEyseMgL82DgBbG3PXl7sOW1ojqh+M5eKmPLaKT2iZiPd2ula3PvlCDaOOaTxEeRfxlK3+4GsRid6cVISEWKFNbHWWTwNzZVPhZq7vJuG8u4UEsQAOZOgA8TWs7Q30iWwww8oJB7Sm0Q98n83+0GtSxMRmKHEO07IbqZCDZrWzKgARTqdQor3kq6Zmy3tHFTYog4p84BBEajLErDkQlySeWrFvC1WslSclMlGdo3DpkqTkpkqiNkpkqTkpkoI3Dr0kOYgDrV/JU7AwW7R68vdUGVhx7KqjQ2AFze5sLX51785N3L+f1qFSstpo2k3cv5/WsrumWOCw5Y3JS/dZSTlX7hYfdWuitk3V/gsN/SWqsNWT97i/7uX9RV2rSfvcX/dy/qKu1EKUpQR8TDfUffUfJWQq08fdV2zMImSmSpOSmSqiNkpkqTkpkoI2SgSpOSq5KCLkpkqYq/dV5olt2gVNtCNVP3dPuNBxP7Q5WOPcEmyRxhR3KVBNveSfw8KwEWMdRYHTx1se8V17fDdFccFZWySoCFa11ZfVfra/XprzrnO2t0Z8GmfEPAoNwoEjF3buVMgJ9/Ida9uO+K9IpeP7Ljy5cVurHaYn6TpivOEnrfkPpWT2Htx0kC2jJeyh3W5S+mZRe1+moNYeGBnYKgZmY2VVUsxPOwUan7q8yxsjMrgqysQQdCrA6g+IrtPGwTOuiPtDpPiHLmsxOW2p/wDU/wC3ZNjzGRGthCMjZf2YjZeQIIJKnr3VkGWaNo+LGirIxUZHLMr5WcBhlAAyq1yDobDW96xW6OBmkwitiGdOJZgiO8fYtoXy2NyLG3urYYsIRku8jBAQods1s1tbkZidLXJPM18vNE/E+SeznjmOmevz9HjJTJUrJVMlVEbJTJUrJVMlBGyUyVKyUyUEXJTJUrJVMlBGyUyVJyVUJQWYYbnwqZVFFqrUagpSlRQVsm6v8Fhv6S1rYrZN1P4LDf0lqrDVk/e4v+7l/UVdq0n73F/3cv6irtRClKUClKUFVW9euHXir0b351WdPHDpw6k5KcOgjcOnDqTw6ZKCNw6uROV0Go7jqPwNXeHTh0ELGtlVmVRfQBSxVcxIAu1jlFyLmxtXJN8txtr4jGPIYuKLnhmOVCiR3OVRmKkaWvoL12HEYcsCpAZSCCDYgqeYIPOsJtbATgRjDzYmJQTmETZyFCHIFjkOUDNlB8Py45Pjbiccx+u/8NV16sBuBsHGwdmXZ0MTqms7TBWe55XAkbW2oFh4VoP2mQNhdpyB0UZwkrKHLqS3pAMVXnY9Otdj2ZDiTBDx8RiBLwk4gDJYSlRnAsnfeoe1d1YcUS84aWTLYM4jZrDkM2S9r1MVuVF+q8xr6bWYogbr76xbQljhhCLI4JCM8twFFzqIcpsAeo5Vs4idJWjkZHIQPdEKZQxICsC7XOl76e6tU3I3TOHAeUScUxR35RFJDm4sYMTWZPQsetzW44XCZL5VCgm58T3k9Ty1qxXJ8TfV8vsk9OleHTh1J4dOHXZlG4dOHUnJTJQRuHTh1JyU4dBG4dOHUnJXiSwoLBS1eaqxvVKi6KUpRSlKUAVsm6v8Fhv6S1rYrZN1f4LDf0lqrDVk/e4v+7l/UVdq0n73F/3cv6irtRClKUClKUClKUF6HEW56ip0dmFwb1i69RuVNwbGqjK8OnDqzh8eDo4t4jl99T0AIuNRVRG4dY/aGNMTxoBHd1dryS8NbIUFgcrXJzjTwNZrh1FxGBLSJIjlWVHX0QwKuUJ/5B+NBDi2hE18sgNiw0ublXyMF07RD9mwvqQOdU85Q3txBcAEjW4uzKL6aEsjrY63UjnXmbdmNwoYk5eKRmCsM0kyzXKkWNmUaHQjnVJNgZY5BGRdxEpsqxhRHK7541QABxnJHLVVNwdaK9rj0JNj2VW7NZtDc6FbXFsrXJsBpz1tJlcKVDE3bkACTpa5sBy1GvLUVj/+HC6nO2QsWuo7akXbK7B73k7WYklrMSbnnWUnwJZ0dXKuqlSbA5kYqSLHlqoNxREGHaUTf4iX69o5QeHxLZiAL5O1bnbWra7UQ5+hUSHXNYKiq15CB+zuHVhe/ZYHravX/C8RiMTlmQvdgbC4OH4BXTpl199exu8AjoHC51dWKxRJ2JFVW0QAZuyDc369NAVd8pSzG5IX0iFYgW56gWNuvd1q8guAQbggEEciDyNR5Nh3jaLP+zJYhSisBmJLA39IXYkA8tOdqn4TC8OONLk5EVbnmcoAube6iLPDpw6l8Oq8OgicOnDr1PiUTrc9wrG4jFF/Ad1RV2fEAaLqfyqITfnVKVApSlFKUpQKUpQBWybqfwWG/pLWtitk3U/gsN/SWqsNWT97i/7uX9RV2o4mUTYsFgP/AFcvMgdRVzyhPWX4hURcpVvyhPWX4hTyhPWX4hQXKVb8oT1l+IU8oT1l+IUFylW/KE9ZfiFPKE9ZfiFBcpVvyhPWX4hTyhPWX4hQXK9xTMpupI/87qseUJ6y/EKeUJ6y/EKDLQbWI9Nb+I0P4VkIcbG/JreB0rWfKE9ZfiFPKE9ZfiFXaNwCX5U4dakmNC+jIB7nt/1qTHtth/iqfeVNNjZOHTh1gV3iPVoz94+te/8AiT+n8X/ersZvh04dYJt4z0MY+/8A71bbb7H/ABEHuy02Nh4dW5ZFX0mA+/8A6VrMm0y3OX/7gfkDVnyhPWX4hU2M7NtVB6ILe/QVAnx7v1sO4afnUHyhPWX4hTyhPWX4hQXKVb8oT1l+IU8oT1l+IVFXKVb8oT1l+IU8oT1l+IUFylW/KE9ZfiFPKE9ZfiFBcpVvyhPWX4hTyhPWX4hQXKVb8oT1l+IU8oT1l+IUFwVsm6v8Fhv6S1q4xCesvxCtn3UP/osL/RWqsJU2yYHYs8MTMeZaNCT7yRVvzJhvZ4PlR/Sq0oqnmTDezwfKj+lPMmG9ng+VH9KrSgp5kw3s8Hyo/pTzJhvZ4PlR/Sq0oKeZMN7PB8qP6U8yYb2eD5Uf0qtKCnmTDezwfKj+lPMmG9ng+VH9KrSgp5kw3s8Hyo/pTzJhvZ4PlR/Sq0oKeZMN7PB8qP6U8yYb2eD5Uf0qtKCnmTDezwfKj+lPMmG9ng+VH9KrSgp5kw3s8Hyo/pTzJhvZ4PlR/Sq0oKeZMN7PB8qP6U8yYb2eD5Uf0qtKCnmTDezwfKj+lPMmG9ng+VH9KrSgp5kw3s8Hyo/pTzJhvZ4PlR/Sq0oKeZMN7PB8qP6U8yYb2eD5Uf0qtKCnmTDezwfKj+lPMmG9ng+VH9KrSgp5kw3s8Hyo/pTzJhvZ4PlR/Sq0oKeZMN7PB8qP6U8yYb2eD5Uf0qtKCnmTDezwfKj+lPMmG9ng+VH9KrSgp5jw3s8Hyo/pU2OMKAqgAAWAAAAA6ADlSl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data:image/jpeg;base64,/9j/4AAQSkZJRgABAQAAAQABAAD/2wCEAAkGBxQQEBAUEBQVFRUUEBQXFRcXFBUWFxcQFBQXGRUVFhQYHCggGRolHBcUITQhJSkrLi46Fx8zODMuNyguLisBCgoKDg0OGxAQGi4kICQ3Li0vNDIsLDIsLCwtLDQsLC80Ny4sLDQ0LCw3NSwuLCwsLSwsLC4sLDYtLCwxLS0tLP/AABEIALIBGwMBIgACEQEDEQH/xAAcAAEAAQUBAQAAAAAAAAAAAAAABAEDBQYHAgj/xABFEAACAQIDBQMJBQYEBQUAAAABAgMAEQQSIQUGEzFBIlFhFBUyUlRxkpPRB4GRobEjMzRCc3RDYnKCFrLB4fAkU2Oi8f/EABoBAQEBAQEBAQAAAAAAAAAAAAABAgMEBQb/xAAuEQEAAgIBAgQEBQUBAAAAAAAAAQIDEQQSIQUxQVETImGRMnGBsfAGocHR4WL/2gAMAwEAAhEDEQA/AO40pSgUpSgUpXN9+d48QuJeGGQxJGFuUsGZmUNcsRoNQLDuN79N48c3nUM3vFY3LpFRtoY5II2kkNlHcCxJ6BVUEsx6AC5r52w/2m7Qw+IkYYjjoHIyyqpUoGPIqAR7x+dTt6/tjeUwthsOI5UDayMJUXOLFkWws45Bj0JFtaubDkpXcRsreJdpl3ngjSZ5S8QhiMriRGU8Ic2UW7WthYXNyB1FZHZ+NWdMyZhrYhlKMDzsyMLjQg69CD1rm27O7747Yypj5nlknzSZmZyYy3JDZgbC1mW45kaVvG6Sxph+GisrxuRKryGWQSaG7SMSWBXKQSfRyjS1h4ePyYyTNJ/FDpMaZulKi7SkKp2SwJdB2QpaxYXsGBFeplKpWJO1GSRY+G7ALEXkYotuNI6KMo5kFddALEc+VQsJvWJQpSCQ58nCuCoZZA2W5YDKezcjWwYHXUANjpWvTbwksIxGyZ2yZrqSr8eOF+xy0aTQnQ2vrWQ2RtQT8UWsY3CmzBgbqCDmGl9dR0IOpoMjSlKBSlKBSlKBSlY7aUzCSJVMgBSQnhqhN1MYHpg6do0GRpWJm2wU4haJ+GiyWcFSWaIEkBAb6gG3iDy0vGg3kLuiCB87LKxF7KEhMGYgsAW0nWwA5qRpzoM/StcXeMuyWTID2gS6HMnDzgMx7Kc1vqba+BrK4LGGeDOlgxzgfzASIzKddLrmHhcd1BXae1YMKofEzRxKWChpHVAWPIAnrofwrTd0PtA8qxE0eIaOLLxcyFSghMcgSNDOzZZy6kvdQLZTzrG7xpjY1hfA4ZTOVImlxUTSzctAGjDLa5bkbDkBatA2Pv8AbSG1IIsbLwkEyrNGYVVQh1NxlzC4sQfEV5YzZLRMxTy951P21LWod7xO8eFjKB8REDI1l/aKbn7uXvNa1utvwcVjMRBIyDJLMMuQoI443yxNxmbLMZB2uyBb7rnK4nbEEags4IKZxlVmJS1wQFHWtPxH2r7ND8OVZl78+HIsPFTr+VeanPy27xin7/8AFmkR6upqwIuDcd4r1Wr/AGeY2PEYWWXDkcB8VK0KjTIhy5wR0vJxXt0z28BtFfRrO4iZjTBSlK0FKUoFKUoFfPH234eSLarsSQk+HjIsSA2QFGBHWxA+IV9D1wz7a8amMxMMcLXOFWVWOmUySMmZAe9eHr4m3Q1vHmritFrz2dMXFy8mejFXc+f2c83YxMUWNwz4iJZohKBJG6hlKOChJU6ErmzDxUV9J/8AAmzbqwwWHBVwylYlU5lNxy5jwOlfLbKVNjoQfzrpm532v4iB1TaB48JNjIFUSoO+ygCQctNDz1PI+zk4pvq9e7y0npma27Ot7Zi8lL4hB+zPaxK6CygfxC95UAZh1AuNRY+cejowngF5EAzID++hBu0epAz2zZCSACdSATXOt7vtOQleGeKpBtCklo8pOhxEoF2fT92vZ1NydK1CXezbckgxcCzCBpbRosZeA2OXh3t2ySpHfe9rV8Pk8DJF4z4/ln6+rvTJWdw78d5sNeIZ7mVHdQFZiI4jaRnsOwFOhvyNxWUmiDizXtcHQlTcG41BvXNdh7Oh2lJgsbiMM8bzKyOjPLGVnjDEkIpGaNwrhg3pBY7jnXQdqnsKMzqC4BMYJa1ibAAE9Ogr0YcvxK7+/wCZMaXRg010vcICSSSQjFkuSbmxJNW4dlxJlCpYIQUF2ypa4GRb2UanQaVg52xAU9vEZkhvARGDxJc8mXjdkWYqsVw2Qdsm9/RpPBMi5I5JlHGnLvld2DMxMQWyG6EEsSLi4APMiuqJuH2K/GdpXDozlsva7TZ1aMst8oyZQBbn1rI4PBRwkiMZSyrpmJ7KCy2BOgAIGnhWMxy4hVMkbyO5VhkCrlFoWIYIba51HpN/NavGJaRUjETTupVgzMGRs+dNXPCLKLZvRX8BqA2AMNdeXPwqtYfdtZMhM2bOUhzFlylpBCgc2sP5gegrMUClKUClKUCrM+GVyC17gEAhmU2Nri6kdw/CoG2tWReJNGCkhvCuZswKBTbI3K55i3fesehxDMvFaZJS8YZI0HB4ZVeIQ5HS7HNcMCtrEaEM9Jg0ZSrKCpzXB1Bzghr99wT+NWjs5R2kuJBHIiSEl2USZM1s5NxeOM2/yitf2dFOq4Rc8qKkUQ1SRi0oc8VZOzoAAoBJA7RIOlx7tiUWG7zsJUzTNlUtHlljAWNQotdXcHQmyXGo1CTsrYAUFZirhAojUM54ZHNwzHMGbsm19Mot1NZnCQIikR8s7E9ot2yxLaknW96wG0JJhcRccjLdGsw9GNfStGzMxJ0BAGjXPIHL7GQqj3BF552FwQcrSsVNj3gg0F3aePTDQyzSnKkaM7H/ACqLn76+U4MVPjMdHISXnmxMZ8eIXXKB4DQeAFfRv2jbHfF4MLGM5jmWUx8+IqhgUsdCRmzAHqgr5r23hODiJY8rLlbRWVlYAgG2VgCOde3i1iYn38nHJPeIdjg31XZpZ5ELRvG6Rqg7RkWQtEmpsFyu+vTKPceabWx7bc2jE+Oljw6HRmuFSLDrckAtqzHlc8yw0A0rW6V0pw6VrpiMl/Wdvp7cza2zEjiwezsRC2RbKiuC7WF2fpmY6kkeNbXXx1BM0bo8bFXRgyMOaupuGHiDX1XubtdsbgMLiHADSxAsByzAkG3hcE15c2D4eu7tS/UzVKUrg2UpVGNhc8h+lBWlY0bfwvtMHzo/rVfP2F9pg+bH9aC/tXFcGCaQamOJ3APIlFJt+VfNc0rOzu1i7uzt0Bd2LMbdNSa7zvPtfDyYLFImIhZnw8qqolQlm4bGwAOp0NcAjYkm3IE3P/QV4OdvtD9f/SsViclvXtH7/wA/RHxGFMnpBfBgTcfdbUVBi2RIzhABrfUnTQE69end4Vm63D7Md2nxOKScgiGB8xY655V9FFuehIYnlpbrV4XNzUnor3j9nr8e8K4c4rcjJMxb0nt3n0jy7/vr17NW2fujLh3Pl0Dq9xkVhdWBHpKVuGPS3Turt25WxMmzEgmjyqxkPDPZZFdyw1BurXOa+hW45EVtVqV9TJmnJXUw/A1x9M7Y7CbIWOQOXkcquVA5ByA+kQbAkkAC7EnTxN8gyg2v0Nx76rSvPWtaxqsadClKVoKUpQKUpQKUpQKUpQeSguD1AIB8Da/6D8K9UpQKUpQK539pG+WIgxOG2fs7KMViFzcRxdY4+1Y2sbk5H6G1q6JXO/tE3SnkxmE2jgEEs+HGR4WcIJIe3bKx0DDO3Pv8NZbep15rGt92E2cdsYOeB8Vj1lhd1RwYlZQ7EBQdFKqTpnB0JGmumkbZxT4qaSXEMJJGIDNYBSFGUBV5BbDl7zzJrYNuY/bGOikQbMkgiTK8pYkuVjYMRHcDMTYaKCawmx9kyYt8sIBsLkk2UDvJr5ma2ftE+f0frv6fpxIjLmvrVdR39In8/dhjs+L1fzb614l2bGdB2T01J/I1sW2tz8ThwWfK0eZLsHACsWAGYsRZe8mwHMmtl3a3Kw7hZMdiobG54UUqm46Zpgf+X4q60vy9xq9v1mXp5HJ8FjHM9FJ35dMRuft5frMOd7tbpYjH4oQRKQAQZJSDkjj9YnvOtl5k+4kfTmxNlpg8PDh4r5IkCrc3Nh1J7ybn76x+y5sBhVy4doIwbXysoJsLDMebHxPfWWwmNjmBMTq4BscrA2Nr2NvCvp3y3yRHU/EWikWn4caj0356SKUpXNCsVvOScO0atlaZliB62c9u3jkDn7qytYHauWTFxLf9xGZLdM8t0RveFWb4qC/Qt40rE70sThZEX0prRIL2uznUX/05ifAGjEtb3txB2nC8WDY2hcSO+q5iobKkfI669rlbvvXNIIGchY0Zzp2UVmOvLRQTW74/FNs6JYYsnHlBeVwLhE9FAo77cr6dljbW1Rtwtveb5zn1hnIEzG5ZXF8st+7XteGvS1cORxoy33E9ofY8I8btwcV6xSJm0xqf337/AE8vVN3f2UIlaCWCJcWozycReNlhcnhnIDzI7OUMLWJvVndSbF7H2rhsJLKZcHjC4jFmCwydoqkaknJrlGUG1mv0rbt8tgYkYhcfs4LJLwRFNAz5VmiBJQo3IOpJ1JsR+eH3e2HtDG4/DYjaMKYWDCMXjhDrI0kxUgOSCdBfw5ffXPHhtjyfL+F5+Ryp5G75Z3Z1GlKV63iKUpQKUpQKUpQKUpQKUpQKUpQKUpQKUpQKUpQK17aG7ar28FwsO9yXHD/ZSAm5LojL27/z89Te962Guf8A2obxZE8jiPblW8xH8kB/k56M/wCgbvFEny7o+x9vxY0zQnRlDjvWWK+UyR966jQ66jvpubhJcJiJYDfglC6WIyKysBdV/lzZtQOq3666Bs3FHDTRSppkYZu4xHRxYf5dfeorrWBkVpkZSCGgYqR1XNGQR+I/GtRaaxNfd54rq8aZe9RsI5TGi57M0GW3/wAsTFhb3o7/AACpFQNruI1jmb/AlVzbohukh9wR2P3Vl3bNSlKNFa7g2LyYiRhbNMyL38OHsD7iwdv91ZjauL4MEsh/lQkeLW7IHiTYffWK2dheDDFHctkRVuTckgWJJ6k86JLxPj1UkWJIrA7V2oxnSyMyxYaaUoozM0uaNI8o5k5TMNPW16VscuGVuY1/D9Kw+3NkwiOSVlJKRmwzNlJXNkzLexsWOh8OoFpO9dk1E+bmeKlMsssjkMzOcxHIZeyEHgoGXv011q3w6kRwWvqxuSbsSx91zqRXvh++twz+Tbvs93q4XDweIICWC4dybBeggboByCH/AG87X6ZXA2hBFiK3vczfDLlw+MbuWKZuvdHK3INyAY+lcD0vSkw1Eug0pSo0UpSgUpSgUpSgUpSgUpSgUpSgUpSgUpSgUpWK3i29Hgos8mrG4jjB7UjDoO4DS7chQRd8N5FwEIOjSyXWKPvYDVmtqI10u3iBzIrjcpZ2Z5GLu5u7ta7Na1zbTkALDQWA6VkNo4qTEytLOczt3eiq9EQdFH4nmdaj8KtRDEyhTCysRzCkj3gVvGyHKJg1gDgQxqC948jLLGrOpW+bqpFhzA1tetU4Vbh9nhAE0dhYZWAsNL3Bt+Vc706pifZqt9RMe7PRbQe/IN930rJSRiRGVho6kMD3MLEH8a9hQOQqtaRe3exJlw0RcWYAo3+uNijfmpP31kawuwiVmxSFr3ZJUHqo65WHxxuf91ZqjTCbyFXbDQNrnl4ltfRw5D3PhnMQ++rlWJXZ8XMTbJGkcaaaiRrvKb9xBg0/yVfozJWC3ymy4bKP53VfuF2P6D8aztapvnJd4k7lJPvJsP0qwktRy1XLUrJTJWmNImWqNECCCLg8wRcEeIqZkpkoaZzdfe1sMBFiSzw8lk1Z4hpo3V0566keI5dFgnWRQyMGVhcMpBBHeCOdceyVM2LtObBteAgoTdomvkPeU/8AbY940PUE61mYbi3u6zSsPsLeOHF6KSkgALRPo40ubdHHipIrMVGylUNeOKOtE2uUpSil6V5db+FWlD68vf0P3cwaJMr9KtxyX0III/8AND1q5RYnZSlKBSlKBSvEsqopZyFUC5JIAAHUk8hWk7c31L3TA8uRnZdOZDCJDYsbDRz2dQRn1FBm95d548GMoHEmIusYNtPWdtci+/nY2vXMsXiJJ5GknbPI3M2sAvRUX+VR3fiSdauLHzJJZibszG7M3ezHma9ZK1DnM7RclMlSslMlVnSLlrM7oy5MUg6OrKfwuPzAqBkq9g2ySRtyyup+4HWorpFKoKrWW0OSURYrDOQf2heAkchxBnUt/uiCj/X41sda3thCYJCi5nQCSNeV5oiHjF/9SrWwYeYOisvJlDD3EXFFhp2GxrLJigLfxcvO/ePGpHnJu5fwP1rHJ+9xf93L+oq7URM85N3L+B+tYHbYLyZz/MB7hbSwrJVbnizKR+HvqwksDw6ZKlGO1UyVplGyUyVJyUyUEbJTJUnJTJQRHgByk81N1IuCrDkVYag+IrN7M3pxEGko8oQDTkswNz/Noji1gL5TpqxrH5KZKixOm/7K2/BiTlikGcKCY27Mig9Sh1tz15aVPkjDe/vHOuW4jCLIuWRQw7iL6jkffXhTNHiDMsk9zhxESjRtKFRyyqDOCpW7MddRbTmakzru1ExbtLpmIkXDqXeQJGPSzHTwynvv0rVcTvfiJ3y4GABA9jNOrZSt/SWMMptz5kHwrW8ftxMKEmlhlmlHYEskkRls3OxGijS5CgDTlWMx/wBochJEKIt+Wa7N77XA/Wud+RSn4vN6+J4Zy+Xv4FfljtuZiI/n5Nj352ri4YI5ExTowkAtGkaocwPNWDHp1Y861jBfaRj47ZnSa1r8SNRcddYstj46+6tf2rtzEYlLSS5hfMBZQt+8WHcaxqZv/wBGo/DQ187JybTbqrOoftPD/A8WLB8LlUi9u/ePafr2luu/v2wzpDCmDhaCSVCzSuAwC3ItD0bl6RGnK19Rr+4v2vY2PFRR42TjwSSKjFlUOmZrZ1dQL2vyN9O6tkxeJgbB7LSZeJh/KFWZsmaO7RTAKTzuJSnLuse4sFudsmacTO6YYxTqY4I5EJdEyseMgL82DgBbG3PXl7sOW1ojqh+M5eKmPLaKT2iZiPd2ula3PvlCDaOOaTxEeRfxlK3+4GsRid6cVISEWKFNbHWWTwNzZVPhZq7vJuG8u4UEsQAOZOgA8TWs7Q30iWwww8oJB7Sm0Q98n83+0GtSxMRmKHEO07IbqZCDZrWzKgARTqdQor3kq6Zmy3tHFTYog4p84BBEajLErDkQlySeWrFvC1WslSclMlGdo3DpkqTkpkqiNkpkqTkpkoI3Dr0kOYgDrV/JU7AwW7R68vdUGVhx7KqjQ2AFze5sLX51785N3L+f1qFSstpo2k3cv5/WsrumWOCw5Y3JS/dZSTlX7hYfdWuitk3V/gsN/SWqsNWT97i/7uX9RV2rSfvcX/dy/qKu1EKUpQR8TDfUffUfJWQq08fdV2zMImSmSpOSmSqiNkpkqTkpkoI2SgSpOSq5KCLkpkqYq/dV5olt2gVNtCNVP3dPuNBxP7Q5WOPcEmyRxhR3KVBNveSfw8KwEWMdRYHTx1se8V17fDdFccFZWySoCFa11ZfVfra/XprzrnO2t0Z8GmfEPAoNwoEjF3buVMgJ9/Ida9uO+K9IpeP7Ljy5cVurHaYn6TpivOEnrfkPpWT2Htx0kC2jJeyh3W5S+mZRe1+moNYeGBnYKgZmY2VVUsxPOwUan7q8yxsjMrgqysQQdCrA6g+IrtPGwTOuiPtDpPiHLmsxOW2p/wDU/wC3ZNjzGRGthCMjZf2YjZeQIIJKnr3VkGWaNo+LGirIxUZHLMr5WcBhlAAyq1yDobDW96xW6OBmkwitiGdOJZgiO8fYtoXy2NyLG3urYYsIRku8jBAQods1s1tbkZidLXJPM18vNE/E+SeznjmOmevz9HjJTJUrJVMlVEbJTJUrJVMlBGyUyVKyUyUEXJTJUrJVMlBGyUyVJyVUJQWYYbnwqZVFFqrUagpSlRQVsm6v8Fhv6S1rYrZN1P4LDf0lqrDVk/e4v+7l/UVdq0n73F/3cv6irtRClKUClKUFVW9euHXir0b351WdPHDpw6k5KcOgjcOnDqTw6ZKCNw6uROV0Go7jqPwNXeHTh0ELGtlVmVRfQBSxVcxIAu1jlFyLmxtXJN8txtr4jGPIYuKLnhmOVCiR3OVRmKkaWvoL12HEYcsCpAZSCCDYgqeYIPOsJtbATgRjDzYmJQTmETZyFCHIFjkOUDNlB8Py45Pjbiccx+u/8NV16sBuBsHGwdmXZ0MTqms7TBWe55XAkbW2oFh4VoP2mQNhdpyB0UZwkrKHLqS3pAMVXnY9Otdj2ZDiTBDx8RiBLwk4gDJYSlRnAsnfeoe1d1YcUS84aWTLYM4jZrDkM2S9r1MVuVF+q8xr6bWYogbr76xbQljhhCLI4JCM8twFFzqIcpsAeo5Vs4idJWjkZHIQPdEKZQxICsC7XOl76e6tU3I3TOHAeUScUxR35RFJDm4sYMTWZPQsetzW44XCZL5VCgm58T3k9Ty1qxXJ8TfV8vsk9OleHTh1J4dOHXZlG4dOHUnJTJQRuHTh1JyU4dBG4dOHUnJXiSwoLBS1eaqxvVKi6KUpRSlKUAVsm6v8Fhv6S1rYrZN1f4LDf0lqrDVk/e4v+7l/UVdq0n73F/3cv6irtRClKUClKUClKUF6HEW56ip0dmFwb1i69RuVNwbGqjK8OnDqzh8eDo4t4jl99T0AIuNRVRG4dY/aGNMTxoBHd1dryS8NbIUFgcrXJzjTwNZrh1FxGBLSJIjlWVHX0QwKuUJ/5B+NBDi2hE18sgNiw0ublXyMF07RD9mwvqQOdU85Q3txBcAEjW4uzKL6aEsjrY63UjnXmbdmNwoYk5eKRmCsM0kyzXKkWNmUaHQjnVJNgZY5BGRdxEpsqxhRHK7541QABxnJHLVVNwdaK9rj0JNj2VW7NZtDc6FbXFsrXJsBpz1tJlcKVDE3bkACTpa5sBy1GvLUVj/+HC6nO2QsWuo7akXbK7B73k7WYklrMSbnnWUnwJZ0dXKuqlSbA5kYqSLHlqoNxREGHaUTf4iX69o5QeHxLZiAL5O1bnbWra7UQ5+hUSHXNYKiq15CB+zuHVhe/ZYHravX/C8RiMTlmQvdgbC4OH4BXTpl199exu8AjoHC51dWKxRJ2JFVW0QAZuyDc369NAVd8pSzG5IX0iFYgW56gWNuvd1q8guAQbggEEciDyNR5Nh3jaLP+zJYhSisBmJLA39IXYkA8tOdqn4TC8OONLk5EVbnmcoAube6iLPDpw6l8Oq8OgicOnDr1PiUTrc9wrG4jFF/Ad1RV2fEAaLqfyqITfnVKVApSlFKUpQKUpQBWybqfwWG/pLWtitk3U/gsN/SWqsNWT97i/7uX9RV2o4mUTYsFgP/AFcvMgdRVzyhPWX4hURcpVvyhPWX4hTyhPWX4hQXKVb8oT1l+IU8oT1l+IUFylW/KE9ZfiFPKE9ZfiFBcpVvyhPWX4hTyhPWX4hQXK9xTMpupI/87qseUJ6y/EKeUJ6y/EKDLQbWI9Nb+I0P4VkIcbG/JreB0rWfKE9ZfiFPKE9ZfiFXaNwCX5U4dakmNC+jIB7nt/1qTHtth/iqfeVNNjZOHTh1gV3iPVoz94+te/8AiT+n8X/ersZvh04dYJt4z0MY+/8A71bbb7H/ABEHuy02Nh4dW5ZFX0mA+/8A6VrMm0y3OX/7gfkDVnyhPWX4hU2M7NtVB6ILe/QVAnx7v1sO4afnUHyhPWX4hTyhPWX4hQXKVb8oT1l+IU8oT1l+IVFXKVb8oT1l+IU8oT1l+IUFylW/KE9ZfiFPKE9ZfiFBcpVvyhPWX4hTyhPWX4hQXKVb8oT1l+IU8oT1l+IUFwVsm6v8Fhv6S1q4xCesvxCtn3UP/osL/RWqsJU2yYHYs8MTMeZaNCT7yRVvzJhvZ4PlR/Sq0oqnmTDezwfKj+lPMmG9ng+VH9KrSgp5kw3s8Hyo/pTzJhvZ4PlR/Sq0oKeZMN7PB8qP6U8yYb2eD5Uf0qtKCnmTDezwfKj+lPMmG9ng+VH9KrSgp5kw3s8Hyo/pTzJhvZ4PlR/Sq0oKeZMN7PB8qP6U8yYb2eD5Uf0qtKCnmTDezwfKj+lPMmG9ng+VH9KrSgp5kw3s8Hyo/pTzJhvZ4PlR/Sq0oKeZMN7PB8qP6U8yYb2eD5Uf0qtKCnmTDezwfKj+lPMmG9ng+VH9KrSgp5kw3s8Hyo/pTzJhvZ4PlR/Sq0oKeZMN7PB8qP6U8yYb2eD5Uf0qtKCnmTDezwfKj+lPMmG9ng+VH9KrSgp5kw3s8Hyo/pTzJhvZ4PlR/Sq0oKeZMN7PB8qP6U8yYb2eD5Uf0qtKCnmTDezwfKj+lPMmG9ng+VH9KrSgp5jw3s8Hyo/pU2OMKAqgAAWAAAAA6ADlSl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52" name="Picture 8" descr="http://t1.gstatic.com/images?q=tbn:ANd9GcRvcvpmlHQaoNojYdbpxEEQXIFbRLB7kU02yRUTawaDKd01H_cca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4437" y="3346779"/>
            <a:ext cx="2085975" cy="148874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ASEA4SEhIPEBAQDxAQDxAPDw8PDw4QFBAVFBUQEhIXGyYeFxkjGRIVHy8gIycpLCwtFR89QTAqNSYrLCkBCQoKDgwOGg8PGjIkHyUyLDIpLiwsLCwsLCwsLCosLy0uLC0vKS8sLCwvNTAtLCksNS0vNSwsLS0sLiwvNS8sLP/AABEIAQMAwwMBIgACEQEDEQH/xAAcAAEAAgIDAQAAAAAAAAAAAAAABAYDBQECBwj/xABFEAABAwIDBAUKBAIHCQAAAAABAAIDBBEFEiExQVFhBhMicYEHFBcyVWKRlKHRI1KxwTNCFUNTcoKSoggWJGODstPh8P/EABsBAQACAwEBAAAAAAAAAAAAAAABBAIDBQYH/8QAMhEAAgEDAgMGBQMFAQAAAAAAAAECAwQRITEFEkETIlFhkfBxobHB0SOB8RRCUpLhMv/aAAwDAQACEQMRAD8A9xREQBERAEREAREQBERAFjfJZZFHqWIDM1912WuiqLFT433QHZERAEREAREQBERAEREAREQBERAEREAREQBERAEREAXVwXEkoC1tTiXBAda2wKkUEt1qy5zyttQwWCAmoiIAiIgCIiAIiIAiIgCIiAIiIAiIgCXXBKwdbqgJCLgLlAFw4rlcOGiA0uJVZvZYqOjLtSucSi1upmGSCyEkqGjAUgBdZJAAoYrtbIQT0XWN1wuyAIiIAiIgCIiAIiIAiIgCIiAIiIDFUPsFChdcrLXyWCwUOpQGzC5QIgCIiAhV1PcLVwyFhVgc26hT0IKEpkGetJFguaKmJNypMeHKdFEAoJbOzG2C7IikxCIiA6ucuQ5Y5hoozJ7FATkXVj7rsgCIiAIiIAiIgCIiA1eJuTDFxicZUWgqspsUJN+ixxSghZEICIiAIiIAiIgCIiAIiIDgha+ritqtisU7QQgINJVblsmuutBMcrlt6KS4QElERAEREAREQBERAY5ogQtNWUJGoW9WOWMEIDTUNYQbFbqN9wtBWw5XXC2mGy3AQknIiIQEREAREQBERAF0fIAuzitPiNUdgQEqbEQFDmxMnYo0NI52qksowDqhJGZG57rreUkVgutPTgKUAhAREQBERAEREAREQBcOKEqDV1VtEJIWIvuVMwxlgoUUJc663EEVgoJZlREUmIREQBERAEREB1fsWhr2dpWBQqyluhKMFJMA1RJZiX6Lh1O4LNSUZvcqDI2dLsCzrrG2wXZSYBERAEREARV70h4T7QofmofunpDwn2hQ/NQ/dAWFFXvSHhPtCh+ah+6ekPCfaFD81D90Bv3hQJKQkrX+kLCfaFD81D909IOE+0KH5qH7oTk3UFOAs6r3pCwn2hQ/NQ/dPSHhPtCh+ah+6EFhRV70h4T7QofmofunpDwn2hQ/NQ/dAWFFXvSHhPtCh+ah+6ekPCfaFD81D90BYUVe9IeE+0KH5qH7p6Q8J9oUPzUP3QFhRV70h4T7QofmofunpDwn2hQ/NQ/dAWFcEKv+kPCfaFD81D909IeE+0KH5qH7oDemELs1gC0HpDwn2hQ/NQ/dPSHhPtCh+ah+6AsKKvekPCfaFD81D909IeE+0KH5qH7oCwoq96Q8J9oUPzUP3T0h4T7QofmofugLCi19J0gpJWNfHUU8jHXyvZNG5psSDYg8QR4LlAeJ+WzyVmN0mI0bLxOu+thYNYnb6hjR/IdS7gddhOXxdfcRC8Z8o/kIbKX1OGhkchu6SjJDI3nbeAnRh902brtbaxA8DRSK/D5YJHxTRvilYbPjkaWuaeYKjoAizR05KlxUKAgBhXYQFbeOgUhlByQGi82KealWEUHJc+YckBXDTuXQxngrG6g5LC+gQGgRbWWhUOSkIQEZF2cwhdUAREQBERAEREAXaONznNa0FznENa1oJc5xNgABtN1KwjB56qZkNPG+aV/qsYLnmSdgA3k6BfRvky8jkWHWqKgtqK23ZIH4VLcaiO/rO29s25AakgVHAf8AZ0MlNC+pqHwTvbmkha1rxFcmzSeOW1+d0XvCIAiIgNN0k6H0VezJVQMlsLMfq2WPUHsSNs5uoGgNjbW6+dPKR0AgwyrihhmfMJYTMWStb1kLc2VuZ7bB1yHbh6q+pF8zdPcSNXitfJqWRy+bRXtoyAZDbkXiQ+KAq0FGp8NEplPSLZQUaA10VCpLKBbeGiUyOg5IDRDD+S5OH8lY20HJcmgQFXfQclHkoFa30HJRZaFAVKaiUGeiVtmouS11RSICpVFItdLAQrVU0q1VTTIDSos08VlhQBERAEREB9BeQPpHhpiNLHC2nr8t5XOdmdWho1ex5101PV7BtF9bewr4koK+SGWOaJ7o5Ynh8b27WuBuCvrvoJ0qbiNBT1QsHublmYP6uZuj2919RycEBYEREARFhlqQ06rCdSNNZkyUm9jDjOItp6apnd6sEEszt+kbC46eC+X8NhJa0uuXu7bydpe7tOJ8SV9BeU2ptg2JuB20r2+DrNP0K8OpItiyTzqiCVTU62tNSrDSRLc0sOxSBT0i2ENEs9PANFtqalWEKkZ7GUouO5rGUHJcnD+SsMVCu7qBZmJVZaFQZ6NWyejWsqaZAaBlCC11wq/WU2pV0a0AEcVocSpLEncubQuYyrzptlmdCUaanjQqVVTrT1UCs1XGtLVxrpFYrs9Nc2G9a+ppnMNnCysULR1je9dOl9OczHAaWWiVXFRQ8TJRyslaREW8xC5AXCy00gDmk7L6qHsDGWkbV7X/ALNmOWkrqMnRzGVUbdwLSI5Dfic0X+Vef4phLZYGyxjYNbLe+QGYtxlrdmemnYRxsGvt/o+i1UayqrKMnHB9NIiLcYhanpDpE5w2gLbLQ9LqjLC7uVS9SdGWSzaRcq0UvEpGO455xhuIU1+2+B7WX3kWIH0VKgw5wU15OYniSs0ZK4FLiFSjFR3R6+44HSqPmi8HWmjIW4pAocakQvsV1bTiUa8uRrDPPXnC5265k8o3DRpdZaXFsp1UDznSy7tbey5fEr7sa36L16luytVOl+qvgW/DMVjfYHQrbTMbbRefxuLXNI4q0RYhdo13LqcMvZXUG5bo59/axoNOOzO9W0LR1rwLqTiOJtbludXvaxgG1znGwA/XuC1dQ4PcbeqNBz5rVf8AFYWzdOOr+S/6LSxlVxKWiIzxddZKUOFipTYVmbCvFyuZc/aJ6noWoKHJjQp2L4MQCQqlWMNyN69aroB1br8FSMDpGSV7GuaHNPW3aRcH8J9vgbHwXqOHcVlOjOVTXlWTh3VpFSTh1K7huAve8OIsAVaKvAo5WBrhsFrqdTQWAsNynRQLnXd/OrPm2xsdyhw6lRg1LVs8sx7oK+O7mahVilw2WSVkLG5pXuysbdrczuFyQF9BOog5pBF7heV9KuisvncbYGnrJHgMy6WN75r7gNt+S6fDuKOrmnUeuNG/uca9sYw71P0KZU0z43uY9rmPY4te1ws5pG0EKVg2GmaVrRx1Xp/SzyezVNNDL1jZsQhjyyuDcgqmjYLna8DTMbX5LTdAcHLCXPaWuaSCHCxaRtBCtLilOpbyqRfeWjXn+H0KlKynKqoNF3wjo5Eyn6sgat1UHyfdF/N8eieB2OpqDfgSyw/UrfQzqfhsobOyTeGlt+8j7LzljfVKNfmk8p7nYubBOGF0PSEWGnmzNaeIRe8TTWTzLWHgzKj9PazTKruV5r01DjLrsXN4pJxonW4PBSuE30KkyNSY4lzHEpMcS8hKZ7idQ4jiUmkpA4OcdbPLQN2gC5jiUnCSD17P5mS5re65rSHDlcEeBVadRpNoo1Z91swSx5dbbDe3Lep0LQQCNh1B5LmWFa6aYxh7Be0gGX3SZGMdbwffwK0r9TRbmlfqLC3OavERfQXtsPFQ5scn3EAdyyyQqJLCr9GpyR5YvT4lqFGi8c0U/jqR4q6Q1ED3uLssrLX2NBOUm3cVZqB17jeCR8FVpYVsqTEcswvoHhrvEjX63WypS7aEuXdLPp/JjfpJRcdFt919y0NhWVsKzQNBAI3rLIA1rnHY1pd8BdeclN5wcKVR5waXHnERkAEuOgA2lVzA8JMDnTO1mfw1bGy9y0cSbalWUxl1nO1JAPIX3BYXwLpUa7p0nSXXfz8vgWYUoZTlrg1sUYzvbwdcf3TqPoVPigWCSms4OG0C3eOC2dFZ4uONiN4PBYVZ6ZLNSbUcnMUC09VkEznC2a2W/Ab7LfV0oiikef5Wk+O5UVtaSSSdSbqbWDqZl0MrOk62ZvZFjhqlBxSFoPWAAF2jrbzxUaGqWDFK31W+JVmFJqehcp277RYJUU6n0k13N71Xop1vOj0ZklaBxVqFu51EkZXFNQi5M9Qw9v4Uf91FIp47NaOARe7jHEUj51N5k2ZVV+l2EZ25gNQrQuskYcCDsWFakqsHBm23ruhUU0ePthsbHapEcStuNdFLkuYq7JSPjJziwGpJ0AA3krxd3w+tReiyj19O8hXjmLOscS6yx5JIZRve2GT3mSODR8Hlp+KrmJdONS2lY19tDPLfqifcYNXjncDvWkqMdrX2zVDhZzXBrI4mtDmuDmkXaToQDqdyr0+H1payxH47/LPzMVVbeiyj1OWFajGKB7xHktdsrXG+l27/ANj4LzZ9ZV5i7zqrdckkGqqGA34ZXADutbkptJjM7+yaurjd+RzoXXHFryy5/VbI8LnT70Zp48maaM6lOSbRfZYVElhVQkow7V755TxkqJnf6Q4NHgFnopXwuaY5HZMw6yKZ75Yyy+pYTdzHAai2h4b0VoktJa/DT1y/oW41Jx3XzN7LCqviuM/ihsVnGPsl1+wHXuQTvtwHNSOkHSIv/ChzNz3DpNhDd+Xnu8Vpg1rGjTk1o2uPALo2VKVJc8lq9l9yLmfarkzotX+Dat6U4hYAVLmAD1YoomgeLml31Xb/AHsxEAjzpzwQQWyxQuaQRvLWh3wK1YgkO1wZ7rACR3uO34I6KQbHB/uvAF+5zdnwW3saL/tj/qvwVOyhvy+/XJeujvTiOTq4ahohkIaxkgN4JTYAC5/huPA6c9ytb6deNRua9rgRyex20HgeXNXvoR0qHVyU9Q/twNDoZHHtSQbMpO9zTpfeC3mVxL+w5E6lJbbr7r8futDXNOHeWqZYZ4w0OcdA0EkncALkqv8ARHpZFLJM24F5XWvy7P7LVdM+m7ZoHwUrZryaPmdGY2BvBuYhxN7brKiUGHGAZhI5lhclp1+P/pb7ThfaUJdt3ZPZdfQy55OPKlvv5eHv4HrXlFxdkdOxmYDPI2+ouQNf2XnP9PO/q2Od7x0Hh/8ABQ4aXO7O/M5x2Z3F7re846kqQZmg2F3EbQwZrd52BdG1s6dtDs13n16ItULirSo9mmorx6v1/Bso+kVtsco8Gn9CukWI9a4kG54DaOVtqg+dAesyRo4ltx42JXfqgcr2Os4asew6g9+/uW7sYLdY8y5R4hODzpL5P3+xaMLwmaUgNabdy9R6K9GRA0Od6y1Pkx6SQ1UbonsYysgAMgaLNmjJsJoxw3EbjyIV9XVtrSnT761PPcU4tUrt0kuVBERdA88EREAXkfle6RZ5m0EZAYxrZKwja8u1jgvuFu04b7s3XXri+ccdqTJW4jI7a6tqG/4Y5DE0eDWNVW6nyU9DocPpqdXXoQMxu1jG5nu9Vo0AA/mcdwUtmDPI7UpB4RsbYeLrkrJgUQtLJ/M6Qt7ms0A+Nz4rr1ssrn5ZOqYx7mNyta57y3Qkl2wX3DguFKTTaWmN2/bPSLXX0SMFRh8rNQRM0bRlyyAcRbR3dookkbXtBB5tcNC08eRW3pKl+cxSWLg3Ox7RlEjL2NxuIJHxUGsiDJiB6srS+3B4IDvjcFTGTz57rHX3/I+nmZaCZz2G9s7TleBx3EciNV3mflBJ0txUTDnWnI3PjN+9hFvoSp81EHG7i4j8t+ysJxipeRKbxjqaqR2aVx4MYB43P7/RdoheU+4wW73E3PwaAu9fHlmB2NewAf3mE/s4fBdA8MeHn1HNDHn8pBu1x5akHvW/daeGnv1MNlr46+/QzNY6R5YHZA1oc51gXHMTYC+g9U6rieF8TmguzsecocQA5rrXAdbQg22rPLh8b7E3NxbRxAc297G3rBY6yXO5kd7lrg+Q/ka25APMm31WtatJbddPnn34EvTXr0/gizaPY7ierdzB9X4H9V1qCQ6Nw25w3wd2f1IUivaAIwNrpGnwb2ifp9VGqDcxjjIz6OufoFthry59oxltL3qZJJdbbXcBrbvXStYLxt4kuPc3d8SFOEYF7AC+1Q63+JEeLXjx0P7JDGdPP6EyzjXy+pxNfstGheSLja1oFyRz+6yEtjAAG+zWtF3OPIbysbzZ8R3dpncSAR+izSZg9j2gOLQ4ZXHLfMBqD4KVsl7zqQ92zp11iA5r2E+rnFg7kDsvyWJw6twcNGuIDxuBOx44a7VMrqjNTuz2zhoOmgzjYW+KiVn8N9/yn42U0+9uvIiWn7am1wTFzSVdLVA2EUoEu2zoHnLKDxAac3e0cF9Hgr5brT+DJf8As3X/AMq+msLcTBAT6xhjLu/ILroWMm4NM43FYJTjJdSUiIr5yAiIgC+eumOHGnxKvjIsHzGpj96Oft3Hc8vb/hX0KqZ5SOg5ro2Sw5RWQAiPMcrZ4ybuhcd2ouDuPIlaLin2kMIuWddUauXseO4VVhjnRuNmvdnjcdmYjtMPPS471P8A6Mj6zrLHNcutmdlzZcubLe17b1ppmEOfFIwskYcskMrcr2Hg5p/VdfNm2td+X8vWSZO7Ley4M6bTeW0+vvQ9PF5WmGuhPika6pu0gtjY5mbc57nNu0HfYN+qxYq+80Y/JG8nlmIA/wC0qP11i1jGlzzoyKMXcfAbBzW5pOhVZI27WPdK7V19G7NGNJ4DRTGGuV4YREpJaN+bNPQ61DPdZIT9B+63fVmznbGtF3OJAa0cS46BZuifQfEJi94pXRh9mtlrCaeJjBtPVW61xJOyzRoO0vTME8mlPGWPqXGtlaQ5gkaGUsLuMVMOzf3nZnc1aVlOo1nRFGrxCnTzy6soGA9Cv6Tie6OaMNY6wkALurlyhw00uLOGzaHbVWsTwueklMFSwxS65b6xzNH88T9j2/UX1AK+lAFGxHC4KhhjnijmjOpZKxr2342Ow81c/oocnKjnx4nUU+ZrTwPmkUTN1232hr3sB8AbLkvZGA0ANubNa0Xc9x2AAauK9tk8kWEk3EMrAf5WVVS1ngM+g5BbjBehdBSawU8bHkEGR15ZiDtBleS63K61/wBFJ/8AqWhYfE4JZjDU8IoujtTKc3VSZiLMblPYbz5lZYuh9cJHOfTytbENCRo9zhtbxAH6r6JZC0bGtHcAF1qacPY9jr5Xtcw5XFjgHCxyuGrTrtGoWas14ml8Tl/ifOcsLm7Wkd4IUStgLm6es0hze8bvHYvbKnyWULh2H1sT/wC0bW1EpPeyZz2Hxaq5X+SSpBJinpqgbm1ET6aS3OWG7Sf+mP3Wh2U4vMXktR4lTmsTWDyxj2vaQe4jYWn9iu7TKNOy8biSWu8dCCry/wAkdbJI0GKOnuQHTx1gnYG8TEYml/ddp5rDUeSLFGEhvmkzdzmzPjJHEtczT4lYu2qLZfsble0Zbyw/EprYXEgvLbA3DG3IvxcTtXSqdmIYN9i/k0a28VeaXyOYk/8AiS0sDf8AlufNJ9WtA+qsmGeRiBg/Ekc7ebbXHiSpjbVc5ZjO9oJYT+J5Vh+Huqp4KZt71EzYjbaGXvI7wYHHwX041oAAGwCw7lXsD6B0VLMJ4o/xgx0YeXE2a4gmw2X7I12qxK/b0uyjhnIvblV55WyCIisFIIiIAiIgNVjvRejq2/8AEwRTFoIa9wtIwe7I2zm+BXnzPJ/h5nydVJkva3nVX/5FyixcU90boTklhMv2EdE6GmFoKaGK4GZzWAvdb8zzdzvEratYBsAHcLIinCNTk3udkRFJAREQBERAEREAREQBERAEREAREQBERAf/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12" descr="data:image/jpeg;base64,/9j/4AAQSkZJRgABAQAAAQABAAD/2wCEAAkGBhASEA4SEhIPEBAQDxAQDxAPDw8PDw4QFBAVFBUQEhIXGyYeFxkjGRIVHy8gIycpLCwtFR89QTAqNSYrLCkBCQoKDgwOGg8PGjIkHyUyLDIpLiwsLCwsLCwsLCosLy0uLC0vKS8sLCwvNTAtLCksNS0vNSwsLS0sLiwvNS8sLP/AABEIAQMAwwMBIgACEQEDEQH/xAAcAAEAAgIDAQAAAAAAAAAAAAAABAYDBQECBwj/xABFEAABAwIDBAUKBAIHCQAAAAABAAIDBBEFEiExQVFhBhMicYEHFBcyVWKRlKHRI1KxwTNCFUNTcoKSoggWJGODstPh8P/EABsBAQACAwEBAAAAAAAAAAAAAAABBAIDBQYH/8QAMhEAAgEDAgMGBQMFAQAAAAAAAAECAwQRITEFEkETIlFhkfBxobHB0SOB8RRCUpLhMv/aAAwDAQACEQMRAD8A9xREQBERAEREAREQBERAFjfJZZFHqWIDM1912WuiqLFT433QHZERAEREAREQBERAEREAREQBERAEREAREQBERAEREAXVwXEkoC1tTiXBAda2wKkUEt1qy5zyttQwWCAmoiIAiIgCIiAIiIAiIgCIiAIiIAiIgCXXBKwdbqgJCLgLlAFw4rlcOGiA0uJVZvZYqOjLtSucSi1upmGSCyEkqGjAUgBdZJAAoYrtbIQT0XWN1wuyAIiIAiIgCIiAIiIAiIgCIiAIiIDFUPsFChdcrLXyWCwUOpQGzC5QIgCIiAhV1PcLVwyFhVgc26hT0IKEpkGetJFguaKmJNypMeHKdFEAoJbOzG2C7IikxCIiA6ucuQ5Y5hoozJ7FATkXVj7rsgCIiAIiIAiIgCIiA1eJuTDFxicZUWgqspsUJN+ixxSghZEICIiAIiIAiIgCIiAIiIDgha+ritqtisU7QQgINJVblsmuutBMcrlt6KS4QElERAEREAREQBERAY5ogQtNWUJGoW9WOWMEIDTUNYQbFbqN9wtBWw5XXC2mGy3AQknIiIQEREAREQBERAF0fIAuzitPiNUdgQEqbEQFDmxMnYo0NI52qksowDqhJGZG57rreUkVgutPTgKUAhAREQBERAEREAREQBcOKEqDV1VtEJIWIvuVMwxlgoUUJc663EEVgoJZlREUmIREQBERAEREB1fsWhr2dpWBQqyluhKMFJMA1RJZiX6Lh1O4LNSUZvcqDI2dLsCzrrG2wXZSYBERAEREARV70h4T7QofmofunpDwn2hQ/NQ/dAWFFXvSHhPtCh+ah+6ekPCfaFD81D90Bv3hQJKQkrX+kLCfaFD81D909IOE+0KH5qH7oTk3UFOAs6r3pCwn2hQ/NQ/dPSHhPtCh+ah+6EFhRV70h4T7QofmofunpDwn2hQ/NQ/dAWFFXvSHhPtCh+ah+6ekPCfaFD81D90BYUVe9IeE+0KH5qH7p6Q8J9oUPzUP3QFhRV70h4T7QofmofunpDwn2hQ/NQ/dAWFcEKv+kPCfaFD81D909IeE+0KH5qH7oDemELs1gC0HpDwn2hQ/NQ/dPSHhPtCh+ah+6AsKKvekPCfaFD81D909IeE+0KH5qH7oCwoq96Q8J9oUPzUP3T0h4T7QofmofugLCi19J0gpJWNfHUU8jHXyvZNG5psSDYg8QR4LlAeJ+WzyVmN0mI0bLxOu+thYNYnb6hjR/IdS7gddhOXxdfcRC8Z8o/kIbKX1OGhkchu6SjJDI3nbeAnRh902brtbaxA8DRSK/D5YJHxTRvilYbPjkaWuaeYKjoAizR05KlxUKAgBhXYQFbeOgUhlByQGi82KealWEUHJc+YckBXDTuXQxngrG6g5LC+gQGgRbWWhUOSkIQEZF2cwhdUAREQBERAEREAXaONznNa0FznENa1oJc5xNgABtN1KwjB56qZkNPG+aV/qsYLnmSdgA3k6BfRvky8jkWHWqKgtqK23ZIH4VLcaiO/rO29s25AakgVHAf8AZ0MlNC+pqHwTvbmkha1rxFcmzSeOW1+d0XvCIAiIgNN0k6H0VezJVQMlsLMfq2WPUHsSNs5uoGgNjbW6+dPKR0AgwyrihhmfMJYTMWStb1kLc2VuZ7bB1yHbh6q+pF8zdPcSNXitfJqWRy+bRXtoyAZDbkXiQ+KAq0FGp8NEplPSLZQUaA10VCpLKBbeGiUyOg5IDRDD+S5OH8lY20HJcmgQFXfQclHkoFa30HJRZaFAVKaiUGeiVtmouS11RSICpVFItdLAQrVU0q1VTTIDSos08VlhQBERAEREB9BeQPpHhpiNLHC2nr8t5XOdmdWho1ex5101PV7BtF9bewr4koK+SGWOaJ7o5Ynh8b27WuBuCvrvoJ0qbiNBT1QsHublmYP6uZuj2919RycEBYEREARFhlqQ06rCdSNNZkyUm9jDjOItp6apnd6sEEszt+kbC46eC+X8NhJa0uuXu7bydpe7tOJ8SV9BeU2ptg2JuB20r2+DrNP0K8OpItiyTzqiCVTU62tNSrDSRLc0sOxSBT0i2ENEs9PANFtqalWEKkZ7GUouO5rGUHJcnD+SsMVCu7qBZmJVZaFQZ6NWyejWsqaZAaBlCC11wq/WU2pV0a0AEcVocSpLEncubQuYyrzptlmdCUaanjQqVVTrT1UCs1XGtLVxrpFYrs9Nc2G9a+ppnMNnCysULR1je9dOl9OczHAaWWiVXFRQ8TJRyslaREW8xC5AXCy00gDmk7L6qHsDGWkbV7X/ALNmOWkrqMnRzGVUbdwLSI5Dfic0X+Vef4phLZYGyxjYNbLe+QGYtxlrdmemnYRxsGvt/o+i1UayqrKMnHB9NIiLcYhanpDpE5w2gLbLQ9LqjLC7uVS9SdGWSzaRcq0UvEpGO455xhuIU1+2+B7WX3kWIH0VKgw5wU15OYniSs0ZK4FLiFSjFR3R6+44HSqPmi8HWmjIW4pAocakQvsV1bTiUa8uRrDPPXnC5265k8o3DRpdZaXFsp1UDznSy7tbey5fEr7sa36L16luytVOl+qvgW/DMVjfYHQrbTMbbRefxuLXNI4q0RYhdo13LqcMvZXUG5bo59/axoNOOzO9W0LR1rwLqTiOJtbludXvaxgG1znGwA/XuC1dQ4PcbeqNBz5rVf8AFYWzdOOr+S/6LSxlVxKWiIzxddZKUOFipTYVmbCvFyuZc/aJ6noWoKHJjQp2L4MQCQqlWMNyN69aroB1br8FSMDpGSV7GuaHNPW3aRcH8J9vgbHwXqOHcVlOjOVTXlWTh3VpFSTh1K7huAve8OIsAVaKvAo5WBrhsFrqdTQWAsNynRQLnXd/OrPm2xsdyhw6lRg1LVs8sx7oK+O7mahVilw2WSVkLG5pXuysbdrczuFyQF9BOog5pBF7heV9KuisvncbYGnrJHgMy6WN75r7gNt+S6fDuKOrmnUeuNG/uca9sYw71P0KZU0z43uY9rmPY4te1ws5pG0EKVg2GmaVrRx1Xp/SzyezVNNDL1jZsQhjyyuDcgqmjYLna8DTMbX5LTdAcHLCXPaWuaSCHCxaRtBCtLilOpbyqRfeWjXn+H0KlKynKqoNF3wjo5Eyn6sgat1UHyfdF/N8eieB2OpqDfgSyw/UrfQzqfhsobOyTeGlt+8j7LzljfVKNfmk8p7nYubBOGF0PSEWGnmzNaeIRe8TTWTzLWHgzKj9PazTKruV5r01DjLrsXN4pJxonW4PBSuE30KkyNSY4lzHEpMcS8hKZ7idQ4jiUmkpA4OcdbPLQN2gC5jiUnCSD17P5mS5re65rSHDlcEeBVadRpNoo1Z91swSx5dbbDe3Lep0LQQCNh1B5LmWFa6aYxh7Be0gGX3SZGMdbwffwK0r9TRbmlfqLC3OavERfQXtsPFQ5scn3EAdyyyQqJLCr9GpyR5YvT4lqFGi8c0U/jqR4q6Q1ED3uLssrLX2NBOUm3cVZqB17jeCR8FVpYVsqTEcswvoHhrvEjX63WypS7aEuXdLPp/JjfpJRcdFt919y0NhWVsKzQNBAI3rLIA1rnHY1pd8BdeclN5wcKVR5waXHnERkAEuOgA2lVzA8JMDnTO1mfw1bGy9y0cSbalWUxl1nO1JAPIX3BYXwLpUa7p0nSXXfz8vgWYUoZTlrg1sUYzvbwdcf3TqPoVPigWCSms4OG0C3eOC2dFZ4uONiN4PBYVZ6ZLNSbUcnMUC09VkEznC2a2W/Ab7LfV0oiikef5Wk+O5UVtaSSSdSbqbWDqZl0MrOk62ZvZFjhqlBxSFoPWAAF2jrbzxUaGqWDFK31W+JVmFJqehcp277RYJUU6n0k13N71Xop1vOj0ZklaBxVqFu51EkZXFNQi5M9Qw9v4Uf91FIp47NaOARe7jHEUj51N5k2ZVV+l2EZ25gNQrQuskYcCDsWFakqsHBm23ruhUU0ePthsbHapEcStuNdFLkuYq7JSPjJziwGpJ0AA3krxd3w+tReiyj19O8hXjmLOscS6yx5JIZRve2GT3mSODR8Hlp+KrmJdONS2lY19tDPLfqifcYNXjncDvWkqMdrX2zVDhZzXBrI4mtDmuDmkXaToQDqdyr0+H1payxH47/LPzMVVbeiyj1OWFajGKB7xHktdsrXG+l27/ANj4LzZ9ZV5i7zqrdckkGqqGA34ZXADutbkptJjM7+yaurjd+RzoXXHFryy5/VbI8LnT70Zp48maaM6lOSbRfZYVElhVQkow7V755TxkqJnf6Q4NHgFnopXwuaY5HZMw6yKZ75Yyy+pYTdzHAai2h4b0VoktJa/DT1y/oW41Jx3XzN7LCqviuM/ihsVnGPsl1+wHXuQTvtwHNSOkHSIv/ChzNz3DpNhDd+Xnu8Vpg1rGjTk1o2uPALo2VKVJc8lq9l9yLmfarkzotX+Dat6U4hYAVLmAD1YoomgeLml31Xb/AHsxEAjzpzwQQWyxQuaQRvLWh3wK1YgkO1wZ7rACR3uO34I6KQbHB/uvAF+5zdnwW3saL/tj/qvwVOyhvy+/XJeujvTiOTq4ahohkIaxkgN4JTYAC5/huPA6c9ytb6deNRua9rgRyex20HgeXNXvoR0qHVyU9Q/twNDoZHHtSQbMpO9zTpfeC3mVxL+w5E6lJbbr7r8futDXNOHeWqZYZ4w0OcdA0EkncALkqv8ARHpZFLJM24F5XWvy7P7LVdM+m7ZoHwUrZryaPmdGY2BvBuYhxN7brKiUGHGAZhI5lhclp1+P/pb7ThfaUJdt3ZPZdfQy55OPKlvv5eHv4HrXlFxdkdOxmYDPI2+ouQNf2XnP9PO/q2Od7x0Hh/8ABQ4aXO7O/M5x2Z3F7re846kqQZmg2F3EbQwZrd52BdG1s6dtDs13n16ItULirSo9mmorx6v1/Bso+kVtsco8Gn9CukWI9a4kG54DaOVtqg+dAesyRo4ltx42JXfqgcr2Os4asew6g9+/uW7sYLdY8y5R4hODzpL5P3+xaMLwmaUgNabdy9R6K9GRA0Od6y1Pkx6SQ1UbonsYysgAMgaLNmjJsJoxw3EbjyIV9XVtrSnT761PPcU4tUrt0kuVBERdA88EREAXkfle6RZ5m0EZAYxrZKwja8u1jgvuFu04b7s3XXri+ccdqTJW4jI7a6tqG/4Y5DE0eDWNVW6nyU9DocPpqdXXoQMxu1jG5nu9Vo0AA/mcdwUtmDPI7UpB4RsbYeLrkrJgUQtLJ/M6Qt7ms0A+Nz4rr1ssrn5ZOqYx7mNyta57y3Qkl2wX3DguFKTTaWmN2/bPSLXX0SMFRh8rNQRM0bRlyyAcRbR3dookkbXtBB5tcNC08eRW3pKl+cxSWLg3Ox7RlEjL2NxuIJHxUGsiDJiB6srS+3B4IDvjcFTGTz57rHX3/I+nmZaCZz2G9s7TleBx3EciNV3mflBJ0txUTDnWnI3PjN+9hFvoSp81EHG7i4j8t+ysJxipeRKbxjqaqR2aVx4MYB43P7/RdoheU+4wW73E3PwaAu9fHlmB2NewAf3mE/s4fBdA8MeHn1HNDHn8pBu1x5akHvW/daeGnv1MNlr46+/QzNY6R5YHZA1oc51gXHMTYC+g9U6rieF8TmguzsecocQA5rrXAdbQg22rPLh8b7E3NxbRxAc297G3rBY6yXO5kd7lrg+Q/ka25APMm31WtatJbddPnn34EvTXr0/gizaPY7ierdzB9X4H9V1qCQ6Nw25w3wd2f1IUivaAIwNrpGnwb2ifp9VGqDcxjjIz6OufoFthry59oxltL3qZJJdbbXcBrbvXStYLxt4kuPc3d8SFOEYF7AC+1Q63+JEeLXjx0P7JDGdPP6EyzjXy+pxNfstGheSLja1oFyRz+6yEtjAAG+zWtF3OPIbysbzZ8R3dpncSAR+izSZg9j2gOLQ4ZXHLfMBqD4KVsl7zqQ92zp11iA5r2E+rnFg7kDsvyWJw6twcNGuIDxuBOx44a7VMrqjNTuz2zhoOmgzjYW+KiVn8N9/yn42U0+9uvIiWn7am1wTFzSVdLVA2EUoEu2zoHnLKDxAac3e0cF9Hgr5brT+DJf8As3X/AMq+msLcTBAT6xhjLu/ILroWMm4NM43FYJTjJdSUiIr5yAiIgC+eumOHGnxKvjIsHzGpj96Oft3Hc8vb/hX0KqZ5SOg5ro2Sw5RWQAiPMcrZ4ybuhcd2ouDuPIlaLin2kMIuWddUauXseO4VVhjnRuNmvdnjcdmYjtMPPS471P8A6Mj6zrLHNcutmdlzZcubLe17b1ppmEOfFIwskYcskMrcr2Hg5p/VdfNm2td+X8vWSZO7Ley4M6bTeW0+vvQ9PF5WmGuhPika6pu0gtjY5mbc57nNu0HfYN+qxYq+80Y/JG8nlmIA/wC0qP11i1jGlzzoyKMXcfAbBzW5pOhVZI27WPdK7V19G7NGNJ4DRTGGuV4YREpJaN+bNPQ61DPdZIT9B+63fVmznbGtF3OJAa0cS46BZuifQfEJi94pXRh9mtlrCaeJjBtPVW61xJOyzRoO0vTME8mlPGWPqXGtlaQ5gkaGUsLuMVMOzf3nZnc1aVlOo1nRFGrxCnTzy6soGA9Cv6Tie6OaMNY6wkALurlyhw00uLOGzaHbVWsTwueklMFSwxS65b6xzNH88T9j2/UX1AK+lAFGxHC4KhhjnijmjOpZKxr2342Ow81c/oocnKjnx4nUU+ZrTwPmkUTN1232hr3sB8AbLkvZGA0ANubNa0Xc9x2AAauK9tk8kWEk3EMrAf5WVVS1ngM+g5BbjBehdBSawU8bHkEGR15ZiDtBleS63K61/wBFJ/8AqWhYfE4JZjDU8IoujtTKc3VSZiLMblPYbz5lZYuh9cJHOfTytbENCRo9zhtbxAH6r6JZC0bGtHcAF1qacPY9jr5Xtcw5XFjgHCxyuGrTrtGoWas14ml8Tl/ifOcsLm7Wkd4IUStgLm6es0hze8bvHYvbKnyWULh2H1sT/wC0bW1EpPeyZz2Hxaq5X+SSpBJinpqgbm1ET6aS3OWG7Sf+mP3Wh2U4vMXktR4lTmsTWDyxj2vaQe4jYWn9iu7TKNOy8biSWu8dCCry/wAkdbJI0GKOnuQHTx1gnYG8TEYml/ddp5rDUeSLFGEhvmkzdzmzPjJHEtczT4lYu2qLZfsble0Zbyw/EprYXEgvLbA3DG3IvxcTtXSqdmIYN9i/k0a28VeaXyOYk/8AiS0sDf8AlufNJ9WtA+qsmGeRiBg/Ekc7ebbXHiSpjbVc5ZjO9oJYT+J5Vh+Huqp4KZt71EzYjbaGXvI7wYHHwX041oAAGwCw7lXsD6B0VLMJ4o/xgx0YeXE2a4gmw2X7I12qxK/b0uyjhnIvblV55WyCIisFIIiIAiIgNVjvRejq2/8AEwRTFoIa9wtIwe7I2zm+BXnzPJ/h5nydVJkva3nVX/5FyixcU90boTklhMv2EdE6GmFoKaGK4GZzWAvdb8zzdzvEratYBsAHcLIinCNTk3udkRFJAREQBERAEREAREQBERAEREAREQBERAf/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58" name="Picture 14" descr="http://maestradelia.files.wordpress.com/2012/10/fire-40252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70367" y="3127621"/>
            <a:ext cx="1451416" cy="1927061"/>
          </a:xfrm>
          <a:prstGeom prst="rect">
            <a:avLst/>
          </a:prstGeom>
          <a:noFill/>
          <a:extLst>
            <a:ext uri="{909E8E84-426E-40DD-AFC4-6F175D3DCCD1}">
              <a14:hiddenFill xmlns:a14="http://schemas.microsoft.com/office/drawing/2010/main">
                <a:solidFill>
                  <a:srgbClr val="FFFFFF"/>
                </a:solidFill>
              </a14:hiddenFill>
            </a:ext>
          </a:extLst>
        </p:spPr>
      </p:pic>
      <p:sp>
        <p:nvSpPr>
          <p:cNvPr id="20" name="2 Subtítulo"/>
          <p:cNvSpPr txBox="1">
            <a:spLocks/>
          </p:cNvSpPr>
          <p:nvPr/>
        </p:nvSpPr>
        <p:spPr>
          <a:xfrm>
            <a:off x="630881" y="908720"/>
            <a:ext cx="1142501"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ENERGÍA</a:t>
            </a:r>
            <a:endParaRPr lang="es-ES" sz="1600" b="1" dirty="0">
              <a:solidFill>
                <a:schemeClr val="tx1"/>
              </a:solidFill>
            </a:endParaRPr>
          </a:p>
        </p:txBody>
      </p:sp>
    </p:spTree>
    <p:extLst>
      <p:ext uri="{BB962C8B-B14F-4D97-AF65-F5344CB8AC3E}">
        <p14:creationId xmlns:p14="http://schemas.microsoft.com/office/powerpoint/2010/main" val="1370992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6" name="2 Subtítulo"/>
          <p:cNvSpPr txBox="1">
            <a:spLocks/>
          </p:cNvSpPr>
          <p:nvPr/>
        </p:nvSpPr>
        <p:spPr>
          <a:xfrm>
            <a:off x="1547664" y="548680"/>
            <a:ext cx="6400800"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1600" dirty="0" smtClean="0">
                <a:solidFill>
                  <a:schemeClr val="tx1"/>
                </a:solidFill>
              </a:rPr>
              <a:t>DEFINICION DE TRABAJO, POTENCIA Y ENERGIA</a:t>
            </a:r>
            <a:endParaRPr lang="es-ES" sz="1600" dirty="0">
              <a:solidFill>
                <a:schemeClr val="tx1"/>
              </a:solidFill>
            </a:endParaRPr>
          </a:p>
        </p:txBody>
      </p:sp>
      <p:sp>
        <p:nvSpPr>
          <p:cNvPr id="4" name="3 Marcador de número de diapositiva"/>
          <p:cNvSpPr>
            <a:spLocks noGrp="1"/>
          </p:cNvSpPr>
          <p:nvPr>
            <p:ph type="sldNum" sz="quarter" idx="12"/>
          </p:nvPr>
        </p:nvSpPr>
        <p:spPr/>
        <p:txBody>
          <a:bodyPr/>
          <a:lstStyle/>
          <a:p>
            <a:fld id="{C93BB29D-0213-480E-BE2F-85898EF07AFA}" type="slidenum">
              <a:rPr lang="es-ES" smtClean="0"/>
              <a:t>26</a:t>
            </a:fld>
            <a:endParaRPr lang="es-ES"/>
          </a:p>
        </p:txBody>
      </p:sp>
      <p:sp>
        <p:nvSpPr>
          <p:cNvPr id="21"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17" name="2 Subtítulo"/>
          <p:cNvSpPr txBox="1">
            <a:spLocks/>
          </p:cNvSpPr>
          <p:nvPr/>
        </p:nvSpPr>
        <p:spPr>
          <a:xfrm>
            <a:off x="630881" y="908720"/>
            <a:ext cx="3671241"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ENERGÍA POTENCIAL</a:t>
            </a:r>
            <a:endParaRPr lang="es-ES" sz="1600" b="1" dirty="0">
              <a:solidFill>
                <a:schemeClr val="tx1"/>
              </a:solidFill>
            </a:endParaRPr>
          </a:p>
        </p:txBody>
      </p:sp>
      <p:sp>
        <p:nvSpPr>
          <p:cNvPr id="3" name="AutoShape 2" descr="Resultado de imagen de ENERGÍA POTENCI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01" y="2423268"/>
            <a:ext cx="3369726" cy="2634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5" descr="Resultado de imagen de central hidroelect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255" y="2557009"/>
            <a:ext cx="3679999" cy="241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208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6" name="2 Subtítulo"/>
          <p:cNvSpPr txBox="1">
            <a:spLocks/>
          </p:cNvSpPr>
          <p:nvPr/>
        </p:nvSpPr>
        <p:spPr>
          <a:xfrm>
            <a:off x="1547664" y="548680"/>
            <a:ext cx="6400800"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1600" dirty="0" smtClean="0">
                <a:solidFill>
                  <a:schemeClr val="tx1"/>
                </a:solidFill>
              </a:rPr>
              <a:t>DEFINICION DE TRABAJO, POTENCIA Y ENERGIA</a:t>
            </a:r>
            <a:endParaRPr lang="es-ES" sz="1600"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1604963"/>
            <a:ext cx="27908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2224963"/>
            <a:ext cx="12001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8" y="3157546"/>
            <a:ext cx="20955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7274" y="1604964"/>
            <a:ext cx="3430564" cy="298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73" y="5092848"/>
            <a:ext cx="80200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397" y="5354785"/>
            <a:ext cx="19907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2122" y="5383360"/>
            <a:ext cx="47148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96997" y="5383360"/>
            <a:ext cx="11239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397" y="5640535"/>
            <a:ext cx="55054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C93BB29D-0213-480E-BE2F-85898EF07AFA}" type="slidenum">
              <a:rPr lang="es-ES" smtClean="0"/>
              <a:t>27</a:t>
            </a:fld>
            <a:endParaRPr lang="es-ES"/>
          </a:p>
        </p:txBody>
      </p:sp>
      <p:sp>
        <p:nvSpPr>
          <p:cNvPr id="21"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17" name="2 Subtítulo"/>
          <p:cNvSpPr txBox="1">
            <a:spLocks/>
          </p:cNvSpPr>
          <p:nvPr/>
        </p:nvSpPr>
        <p:spPr>
          <a:xfrm>
            <a:off x="630881" y="908720"/>
            <a:ext cx="3671241"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ENERGÍA POTENCIAL</a:t>
            </a:r>
            <a:endParaRPr lang="es-ES" sz="1600" b="1" dirty="0">
              <a:solidFill>
                <a:schemeClr val="tx1"/>
              </a:solidFill>
            </a:endParaRPr>
          </a:p>
        </p:txBody>
      </p:sp>
      <p:sp>
        <p:nvSpPr>
          <p:cNvPr id="3" name="AutoShape 2" descr="Resultado de imagen de ENERGÍA POTENCI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8" name="Picture 8"/>
          <p:cNvPicPr>
            <a:picLocks noChangeAspect="1" noChangeArrowheads="1"/>
          </p:cNvPicPr>
          <p:nvPr/>
        </p:nvPicPr>
        <p:blipFill>
          <a:blip r:embed="rId12"/>
          <a:srcRect/>
          <a:stretch>
            <a:fillRect/>
          </a:stretch>
        </p:blipFill>
        <p:spPr bwMode="auto">
          <a:xfrm>
            <a:off x="3656776" y="1268760"/>
            <a:ext cx="2182874" cy="926068"/>
          </a:xfrm>
          <a:prstGeom prst="rect">
            <a:avLst/>
          </a:prstGeom>
          <a:noFill/>
          <a:ln w="9525">
            <a:noFill/>
            <a:miter lim="800000"/>
            <a:headEnd/>
            <a:tailEnd/>
          </a:ln>
          <a:effectLst/>
        </p:spPr>
      </p:pic>
      <p:pic>
        <p:nvPicPr>
          <p:cNvPr id="19" name="Picture 8"/>
          <p:cNvPicPr>
            <a:picLocks noChangeAspect="1" noChangeArrowheads="1"/>
          </p:cNvPicPr>
          <p:nvPr/>
        </p:nvPicPr>
        <p:blipFill>
          <a:blip r:embed="rId13"/>
          <a:srcRect/>
          <a:stretch>
            <a:fillRect/>
          </a:stretch>
        </p:blipFill>
        <p:spPr bwMode="auto">
          <a:xfrm>
            <a:off x="446536" y="3833821"/>
            <a:ext cx="3929090" cy="982273"/>
          </a:xfrm>
          <a:prstGeom prst="rect">
            <a:avLst/>
          </a:prstGeom>
          <a:noFill/>
          <a:ln w="9525">
            <a:noFill/>
            <a:miter lim="800000"/>
            <a:headEnd/>
            <a:tailEnd/>
          </a:ln>
          <a:effectLst/>
        </p:spPr>
      </p:pic>
    </p:spTree>
    <p:extLst>
      <p:ext uri="{BB962C8B-B14F-4D97-AF65-F5344CB8AC3E}">
        <p14:creationId xmlns:p14="http://schemas.microsoft.com/office/powerpoint/2010/main" val="1437906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6" name="2 Subtítulo"/>
          <p:cNvSpPr txBox="1">
            <a:spLocks/>
          </p:cNvSpPr>
          <p:nvPr/>
        </p:nvSpPr>
        <p:spPr>
          <a:xfrm>
            <a:off x="1547664" y="548680"/>
            <a:ext cx="6400800"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1600" dirty="0" smtClean="0">
                <a:solidFill>
                  <a:schemeClr val="tx1"/>
                </a:solidFill>
              </a:rPr>
              <a:t>DEFINICION DE TRABAJO, POTENCIA Y ENERGIA</a:t>
            </a:r>
            <a:endParaRPr lang="es-ES" sz="160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956345"/>
            <a:ext cx="18573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182" y="2679700"/>
            <a:ext cx="3170093" cy="275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682" y="1543050"/>
            <a:ext cx="80581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2790825"/>
            <a:ext cx="50387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563" y="3663661"/>
            <a:ext cx="21145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4739" y="4255943"/>
            <a:ext cx="37433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C93BB29D-0213-480E-BE2F-85898EF07AFA}" type="slidenum">
              <a:rPr lang="es-ES" smtClean="0"/>
              <a:t>28</a:t>
            </a:fld>
            <a:endParaRPr lang="es-ES"/>
          </a:p>
        </p:txBody>
      </p:sp>
      <p:sp>
        <p:nvSpPr>
          <p:cNvPr id="21"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Tree>
    <p:extLst>
      <p:ext uri="{BB962C8B-B14F-4D97-AF65-F5344CB8AC3E}">
        <p14:creationId xmlns:p14="http://schemas.microsoft.com/office/powerpoint/2010/main" val="845456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 y="1500188"/>
            <a:ext cx="87344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248025" y="1781175"/>
            <a:ext cx="5691187" cy="280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a:solidFill>
                  <a:schemeClr val="tx1"/>
                </a:solidFill>
              </a:rPr>
              <a:t>DEFINICION DE TRABAJO, POTENCIA Y ENERGIA</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8" y="1023938"/>
            <a:ext cx="50196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9925" y="1769269"/>
            <a:ext cx="50768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3" y="2347913"/>
            <a:ext cx="81438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682" y="4419600"/>
            <a:ext cx="21336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7" y="3295650"/>
            <a:ext cx="53530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r="46428"/>
          <a:stretch/>
        </p:blipFill>
        <p:spPr bwMode="auto">
          <a:xfrm>
            <a:off x="3705225" y="4448175"/>
            <a:ext cx="22860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p:txBody>
          <a:bodyPr/>
          <a:lstStyle/>
          <a:p>
            <a:fld id="{C93BB29D-0213-480E-BE2F-85898EF07AFA}" type="slidenum">
              <a:rPr lang="es-ES" smtClean="0"/>
              <a:t>29</a:t>
            </a:fld>
            <a:endParaRPr lang="es-ES"/>
          </a:p>
        </p:txBody>
      </p:sp>
      <p:sp>
        <p:nvSpPr>
          <p:cNvPr id="15"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717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3618" y="4419600"/>
            <a:ext cx="21240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31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sp>
        <p:nvSpPr>
          <p:cNvPr id="5" name="4 Marcador de pie de página"/>
          <p:cNvSpPr>
            <a:spLocks noGrp="1"/>
          </p:cNvSpPr>
          <p:nvPr>
            <p:ph type="ftr" sz="quarter" idx="11"/>
          </p:nvPr>
        </p:nvSpPr>
        <p:spPr>
          <a:xfrm>
            <a:off x="0" y="6517853"/>
            <a:ext cx="672682" cy="340147"/>
          </a:xfrm>
        </p:spPr>
        <p:txBody>
          <a:bodyPr/>
          <a:lstStyle/>
          <a:p>
            <a:r>
              <a:rPr lang="es-ES" dirty="0"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12" y="1438390"/>
            <a:ext cx="8577361" cy="157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3</a:t>
            </a:fld>
            <a:endParaRPr lang="es-ES"/>
          </a:p>
        </p:txBody>
      </p:sp>
      <p:sp>
        <p:nvSpPr>
          <p:cNvPr id="8" name="2 Subtítulo"/>
          <p:cNvSpPr txBox="1">
            <a:spLocks/>
          </p:cNvSpPr>
          <p:nvPr/>
        </p:nvSpPr>
        <p:spPr>
          <a:xfrm>
            <a:off x="755576" y="908720"/>
            <a:ext cx="3359224"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1ª LEY DE NEWTON, LEY DE INERCIA</a:t>
            </a:r>
            <a:endParaRPr lang="es-ES" sz="1600" b="1" dirty="0">
              <a:solidFill>
                <a:schemeClr val="tx1"/>
              </a:solidFill>
            </a:endParaRPr>
          </a:p>
        </p:txBody>
      </p:sp>
      <p:pic>
        <p:nvPicPr>
          <p:cNvPr id="3074" name="Picture 2" descr="Resultado de imagen de fuerzas del univer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12" y="3147435"/>
            <a:ext cx="3844001" cy="28792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de fuerzas del univers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5793" y="3147435"/>
            <a:ext cx="4656467" cy="287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191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48025" y="1781175"/>
            <a:ext cx="5691187" cy="280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a:solidFill>
                  <a:schemeClr val="tx1"/>
                </a:solidFill>
              </a:rPr>
              <a:t>DEFINICION DE TRABAJO, POTENCIA Y ENERGIA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1023938"/>
            <a:ext cx="50196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p:txBody>
          <a:bodyPr/>
          <a:lstStyle/>
          <a:p>
            <a:fld id="{C93BB29D-0213-480E-BE2F-85898EF07AFA}" type="slidenum">
              <a:rPr lang="es-ES" smtClean="0"/>
              <a:t>30</a:t>
            </a:fld>
            <a:endParaRPr lang="es-ES"/>
          </a:p>
        </p:txBody>
      </p:sp>
      <p:sp>
        <p:nvSpPr>
          <p:cNvPr id="15"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28674" name="Picture 2" descr="Resultado de imagen de potencial gravitato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357" y="1769773"/>
            <a:ext cx="4684594" cy="2234191"/>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Resultado de imagen de potencial gravitator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1951" y="3990109"/>
            <a:ext cx="2696704" cy="248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46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GRAVITACION</a:t>
            </a:r>
            <a:endParaRPr lang="es-ES" sz="1600"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952500"/>
            <a:ext cx="45243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1533525"/>
            <a:ext cx="26574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3" y="1995488"/>
            <a:ext cx="80867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0" y="3128961"/>
            <a:ext cx="40576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t="4669"/>
          <a:stretch/>
        </p:blipFill>
        <p:spPr bwMode="auto">
          <a:xfrm>
            <a:off x="1300162" y="3858403"/>
            <a:ext cx="2701059" cy="2999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9774" y="4167188"/>
            <a:ext cx="12192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2" y="5414962"/>
            <a:ext cx="25622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31</a:t>
            </a:fld>
            <a:endParaRPr lang="es-ES"/>
          </a:p>
        </p:txBody>
      </p:sp>
      <p:sp>
        <p:nvSpPr>
          <p:cNvPr id="15"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688" y="2728910"/>
            <a:ext cx="30003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031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GRAVITACION</a:t>
            </a:r>
            <a:endParaRPr lang="es-ES" sz="1600"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952500"/>
            <a:ext cx="45243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1533525"/>
            <a:ext cx="26574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3" y="1995488"/>
            <a:ext cx="80867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32</a:t>
            </a:fld>
            <a:endParaRPr lang="es-ES"/>
          </a:p>
        </p:txBody>
      </p:sp>
      <p:sp>
        <p:nvSpPr>
          <p:cNvPr id="15"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3418" y="4927606"/>
            <a:ext cx="1636136" cy="57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Resultado de imagen de LEY DE GRAVEDAD EINSTE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6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4" y="2705099"/>
            <a:ext cx="6113712" cy="279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034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a:solidFill>
                  <a:schemeClr val="tx1"/>
                </a:solidFill>
              </a:rPr>
              <a:t>GRAVITACION</a:t>
            </a:r>
          </a:p>
        </p:txBody>
      </p:sp>
      <p:sp>
        <p:nvSpPr>
          <p:cNvPr id="6" name="5 Marcador de número de diapositiva"/>
          <p:cNvSpPr>
            <a:spLocks noGrp="1"/>
          </p:cNvSpPr>
          <p:nvPr>
            <p:ph type="sldNum" sz="quarter" idx="12"/>
          </p:nvPr>
        </p:nvSpPr>
        <p:spPr/>
        <p:txBody>
          <a:bodyPr/>
          <a:lstStyle/>
          <a:p>
            <a:fld id="{C93BB29D-0213-480E-BE2F-85898EF07AFA}" type="slidenum">
              <a:rPr lang="es-ES" smtClean="0"/>
              <a:t>33</a:t>
            </a:fld>
            <a:endParaRPr lang="es-ES"/>
          </a:p>
        </p:txBody>
      </p:sp>
      <p:sp>
        <p:nvSpPr>
          <p:cNvPr id="7"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952500"/>
            <a:ext cx="45243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1390650"/>
            <a:ext cx="80772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082" y="2085975"/>
            <a:ext cx="21240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5605"/>
          <a:stretch/>
        </p:blipFill>
        <p:spPr bwMode="auto">
          <a:xfrm>
            <a:off x="6710363" y="1809749"/>
            <a:ext cx="2209833" cy="293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75" y="3105150"/>
            <a:ext cx="26193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4213" y="3755230"/>
            <a:ext cx="16287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1332" y="3914775"/>
            <a:ext cx="7905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4781550" y="3876675"/>
            <a:ext cx="619125" cy="369332"/>
          </a:xfrm>
          <a:prstGeom prst="rect">
            <a:avLst/>
          </a:prstGeom>
          <a:noFill/>
        </p:spPr>
        <p:txBody>
          <a:bodyPr wrap="square" rtlCol="0">
            <a:spAutoFit/>
          </a:bodyPr>
          <a:lstStyle/>
          <a:p>
            <a:r>
              <a:rPr lang="es-ES" dirty="0" smtClean="0"/>
              <a:t>=</a:t>
            </a:r>
            <a:endParaRPr lang="es-ES" dirty="0"/>
          </a:p>
        </p:txBody>
      </p:sp>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1338" y="3081338"/>
            <a:ext cx="13049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675" y="5048250"/>
            <a:ext cx="80772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914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a:solidFill>
                  <a:schemeClr val="tx1"/>
                </a:solidFill>
              </a:rPr>
              <a:t>GRAVITACION</a:t>
            </a:r>
          </a:p>
          <a:p>
            <a:endParaRPr lang="es-ES" sz="1600" dirty="0">
              <a:solidFill>
                <a:schemeClr val="tx1"/>
              </a:solidFill>
            </a:endParaRPr>
          </a:p>
        </p:txBody>
      </p:sp>
      <p:sp>
        <p:nvSpPr>
          <p:cNvPr id="6" name="5 Marcador de número de diapositiva"/>
          <p:cNvSpPr>
            <a:spLocks noGrp="1"/>
          </p:cNvSpPr>
          <p:nvPr>
            <p:ph type="sldNum" sz="quarter" idx="12"/>
          </p:nvPr>
        </p:nvSpPr>
        <p:spPr/>
        <p:txBody>
          <a:bodyPr/>
          <a:lstStyle/>
          <a:p>
            <a:fld id="{C93BB29D-0213-480E-BE2F-85898EF07AFA}" type="slidenum">
              <a:rPr lang="es-ES" smtClean="0"/>
              <a:t>34</a:t>
            </a:fld>
            <a:endParaRPr lang="es-ES"/>
          </a:p>
        </p:txBody>
      </p:sp>
      <p:sp>
        <p:nvSpPr>
          <p:cNvPr id="7"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82" y="1447800"/>
            <a:ext cx="3343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952500"/>
            <a:ext cx="45243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151" y="1966913"/>
            <a:ext cx="10191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407" y="2657475"/>
            <a:ext cx="46291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2151" y="3144546"/>
            <a:ext cx="11620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682" y="3790950"/>
            <a:ext cx="31242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3550" y="4400550"/>
            <a:ext cx="56769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2" name="Picture 2" descr="Resultado de imagen de LEY DE GRAVEDAD EINSTE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1832" y="1128713"/>
            <a:ext cx="3652834" cy="224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007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a:solidFill>
                  <a:schemeClr val="tx1"/>
                </a:solidFill>
              </a:rPr>
              <a:t>GRAVITACION</a:t>
            </a:r>
          </a:p>
          <a:p>
            <a:endParaRPr lang="es-ES" sz="1600" dirty="0">
              <a:solidFill>
                <a:schemeClr val="tx1"/>
              </a:solidFill>
            </a:endParaRPr>
          </a:p>
        </p:txBody>
      </p:sp>
      <p:sp>
        <p:nvSpPr>
          <p:cNvPr id="6" name="5 Marcador de número de diapositiva"/>
          <p:cNvSpPr>
            <a:spLocks noGrp="1"/>
          </p:cNvSpPr>
          <p:nvPr>
            <p:ph type="sldNum" sz="quarter" idx="12"/>
          </p:nvPr>
        </p:nvSpPr>
        <p:spPr/>
        <p:txBody>
          <a:bodyPr/>
          <a:lstStyle/>
          <a:p>
            <a:fld id="{C93BB29D-0213-480E-BE2F-85898EF07AFA}" type="slidenum">
              <a:rPr lang="es-ES" smtClean="0"/>
              <a:t>35</a:t>
            </a:fld>
            <a:endParaRPr lang="es-ES"/>
          </a:p>
        </p:txBody>
      </p:sp>
      <p:sp>
        <p:nvSpPr>
          <p:cNvPr id="7"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952500"/>
            <a:ext cx="45243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1381991"/>
            <a:ext cx="824865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36341" y="1939636"/>
            <a:ext cx="8807659" cy="1956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AutoShape 2" descr="Resultado de imagen de CENTRO DE GRAVED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17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1871" y="2129703"/>
            <a:ext cx="5142045" cy="137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895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a:solidFill>
                  <a:schemeClr val="tx1"/>
                </a:solidFill>
              </a:rPr>
              <a:t>GRAVITACION</a:t>
            </a:r>
          </a:p>
          <a:p>
            <a:endParaRPr lang="es-ES" sz="1600" dirty="0">
              <a:solidFill>
                <a:schemeClr val="tx1"/>
              </a:solidFill>
            </a:endParaRPr>
          </a:p>
        </p:txBody>
      </p:sp>
      <p:sp>
        <p:nvSpPr>
          <p:cNvPr id="6" name="5 Marcador de número de diapositiva"/>
          <p:cNvSpPr>
            <a:spLocks noGrp="1"/>
          </p:cNvSpPr>
          <p:nvPr>
            <p:ph type="sldNum" sz="quarter" idx="12"/>
          </p:nvPr>
        </p:nvSpPr>
        <p:spPr/>
        <p:txBody>
          <a:bodyPr/>
          <a:lstStyle/>
          <a:p>
            <a:fld id="{C93BB29D-0213-480E-BE2F-85898EF07AFA}" type="slidenum">
              <a:rPr lang="es-ES" smtClean="0"/>
              <a:t>36</a:t>
            </a:fld>
            <a:endParaRPr lang="es-ES"/>
          </a:p>
        </p:txBody>
      </p:sp>
      <p:sp>
        <p:nvSpPr>
          <p:cNvPr id="7"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952500"/>
            <a:ext cx="45243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1537859"/>
            <a:ext cx="8248650" cy="259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4449041"/>
            <a:ext cx="68199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3344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CENTRO DE GRAVEDAD (CG)</a:t>
            </a:r>
            <a:endParaRPr lang="es-ES" sz="1600" dirty="0">
              <a:solidFill>
                <a:schemeClr val="tx1"/>
              </a:solidFill>
            </a:endParaRPr>
          </a:p>
          <a:p>
            <a:endParaRPr lang="es-ES" sz="1600" dirty="0">
              <a:solidFill>
                <a:schemeClr val="tx1"/>
              </a:solidFill>
            </a:endParaRPr>
          </a:p>
        </p:txBody>
      </p:sp>
      <p:sp>
        <p:nvSpPr>
          <p:cNvPr id="6" name="5 Marcador de número de diapositiva"/>
          <p:cNvSpPr>
            <a:spLocks noGrp="1"/>
          </p:cNvSpPr>
          <p:nvPr>
            <p:ph type="sldNum" sz="quarter" idx="12"/>
          </p:nvPr>
        </p:nvSpPr>
        <p:spPr/>
        <p:txBody>
          <a:bodyPr/>
          <a:lstStyle/>
          <a:p>
            <a:fld id="{C93BB29D-0213-480E-BE2F-85898EF07AFA}" type="slidenum">
              <a:rPr lang="es-ES" smtClean="0"/>
              <a:t>37</a:t>
            </a:fld>
            <a:endParaRPr lang="es-ES"/>
          </a:p>
        </p:txBody>
      </p:sp>
      <p:sp>
        <p:nvSpPr>
          <p:cNvPr id="7"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962025"/>
            <a:ext cx="81629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291" y="1538288"/>
            <a:ext cx="86963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data:image/jpeg;base64,/9j/4AAQSkZJRgABAQAAAQABAAD/2wCEAAkGBhMSEBAUEA8VFRAVGBUUFQ8VFhgTGhQUFRYYFBUXGBgXGyYgGBkjGRIXIDAgIycsLCwuFh4xNzAqNSYrLikBCQoKDAwNEAwMDSkYEhgpKSkpKSkpKSkpKSkpKSkpKSkpKSkpKSkpKSkpKSkpKSkpKSkpKSkpKSkpKSkpKSkpKf/AABEIANwA5QMBIgACEQEDEQH/xAAcAAEBAQADAQEBAAAAAAAAAAAABQQBAgMGBwj/xABMEAACAgECAgUEDgYIBAcAAAABAgADEQQhEjEFE0FRYQYiMnEUFRYjMzRCUlNUcnOBkUNilLKz1AdjgpKTodLTg6Kx0QgkRFW0wfD/xAAUAQEAAAAAAAAAAAAAAAAAAAAA/8QAFBEBAAAAAAAAAAAAAAAAAAAAAP/aAAwDAQACEQMRAD8A/cYiICIiAiIgIiICIiAiIgIiICIiAiIgInhqtbXUvFbYiL852CDnjmxxzImL3SUH0Gd/Gqq24evNaEY8eRgVIkv3R1douUfObTahQPWWrAE9tH03Ra3DXejPjJr4gHA2GSh84cxzHaO+BuiMxAREQEREBERAREQEn6zp2mq6qqywK9ueDOyk5ACluQZvO4QfS4HxnhM3kz5fUaXrtPqNTwhiW62obYemkEKozti2trNznbUHII2gfUxI1OpNCqxYvpCAVswS1SkZXj5l0/WxlduLO7CujggEHIO4I3yIHaIiAiIgIiICIiAiJ5anUKiMzthVGSx7BAanUrWpZ2AUcyf/ANz7MSfm687E0U9+PfnHPIztUD3MC3PZDy7aTSm1hbeu4JNVR/RDJAYj6Ujcn5OeEfKLU4GHS9C1VtxhOK3tvfz7Dnb023GxxgYGNgANptxOYgcYnjq9DXavDbWrrnPCwDDOCMjPI4J38Z7xAlHot6t9NacfQWs1iEdyscvWewYJUfNO2NOi6RDkqVKWrjiqbmAeRBGzL+spI7NjkDZMut6PWwDOzrkpauA1bd6nH5jkRsQRtA1RMPR2tLcSWAC5PSA5MpJCWKD8lgpOMnBDLklczdAREQEREBERAm9P2nqurRsWXEUoRzXjzxuPFEDv/Ym6qkKqqowqgAKOwDYCTaj1urdvkUDq17PfbAHs9eENYB5ee43PKtAk9A+YtlGPgG4FH9UwD0geCq3B66z6z2OnbTktUGaj5WnABNfaWqwMnc717/q4I4W41fveqqf5Nw6h/tLxWUk936Vc9pdBvtirA8tPqVsUMjAqeRH5H1HO2OzE9ZN1Giatmto9I72UZwtneRnZbP1uRxhuxl1aLWrYuVyCDwsjbMjDmrDsO/qIIIyCCQ0REQEREBERASVqfftStfOunFlnc1h+CQ9hwM2Edh6o9olQyX5Ojiqa0+lc72nwGeCtfWK0QHxBxtAqxEQERJnlB5R6fRUtdqrRXWNhnmzYJCqvNmODsO6BTifE+Sn9L/R+vu6mp3S4+glyhOs7wpDEE7ciQT2Z3n2oMDmIiBL6aQpwXoDxVbsAMl6T8KuBucDzwBuSgHbKSOCAQQQdwRuCDyI8JyygggjIPMd8meTrHqeAnPVPZSCdyVqYohJ7TwhcntOYFSIiAiIgJm6R1opqssYEhFLcI5tgbKvexOwHaSJpkrpH3y+mn5KkX2epD70M897QG27KjnbZg8OgukalRa3tC6hiXetwamayxiz8KWAMV42KqRkYAGTiW8zzv0yOpV0VlOxVgGB7Nwdpg9oFX4Cyyk9io3EgHd1T8SAcvRAIAwCIHt0xpDZSwT4RcPX95WQ6Z8CygHcZBIyMzF7qK8U8KO5dK7Dw8C9WluQnF1jLuSrjhGW8xtp6W6jVUqxZK70UFiyE1WcI3ICHiVmwPnKCTyUT8d8l/wCkOvX6q6izT9XXZxdW3WqitX1z3CvUM6sFA61grVgMCcb8WQH7xmQdXqhZYG0QL3jzTapIpKg7ra/ouBk4C8TKT2DM0p0UbgG1NvWK24pTzacHfcZzaPtkqexRnEqqoAAAwBsAOwQMnR2v6wEOhruXHHUSCVzyII2ZDg4Yc8EHBBA2TJr+jxZgglbFzwWrzUnn9pTgZU7HA7hjpotexbq7lCXAZGDlbFGxZCfWMqd1yOYIJDdERAREQOtnIyf5M/EtJ9zT/DWUWkvyaONOiH0quKlh3Gpig/AgAjPNSp7YFWIiAn4N/wCJKq/rdEx4vYvA4G/mi7iJbI7GKFcZ5gHHIz95mXpLoyrUVtVfUllTc63UMD+B7fHsgfxr0HVc2p040oJ1JsTqcYz1vECmCdh52NztP6r9k3jWqGS4g28K8PGtS0dSCHOKzW5NnGCGZWB4cbYz7eT39HnR+hdrNJpFSw7dYWexgNxhTYzFM5OeHGe2fRYgcxEQEk9DfDa/79f/AIumMrSV5PDKW2fS22OG+cmerrbxBrrTBHNeEwKsREBERA4JkvoPz+tvP6VvMJ+hTzKsfqthrAP64zv09cerFaMRZcwqVhtw5BLtns4a1dvWB3zxp6VBVU0VXWKoCq48ylAuwHWYPEABjCBuWDjmArkyY3TXWbaWs29nXE8NI/4mPP7vMDb7HG5HHtL1m+qfru6rHBUP+Hk8frct4YyZUAA5CBMHQxs+M3G0fQgdXV+KAkuPB2YeEwWdBafSalb6dPXX17Gq8qoXjNrDgduwnrAFxtnrT2gA2tX0lVVjrbq685xxuqZxjOOIjPMfnJnSnS+ltpsrGtoBZSFbrU81uat6XMMAdt9oGlvJ+rJNfFSx3zSxrHFz4ig8xzk585TntzODXqq/Reu9e6zNLj1ugZW/uLy7c7Z9B5X6Z60Zr0ViMMnEDwuNmXI2OGBGfCaPdNpj6NvGfm1o9revhrUnHjiA9vlT4xXZT3u68Sf4iZVRyxxFScgYztPeyqnU1jdbEzlbFIPCwyAyOvosN9wciZ/dHV9HqP2TVf7MwanqbGLjRajiP6atG07t6yGSzvHnePYdwpU61q2FeoI84gV38hYeQVhyWzwGzdmPRFLM+Vtv1OCqU3XIQQadTXV5w7usV1AG59JWzgctydXk9q9VxdXqNK9acLFXayu3g4SAK2dXJsJByGKg+aQeI+cwfQREQElJ7zqmH6PUecD3XIoDD+1WoYeNb94lWZukNELU4SSpBDK45ow5MPH/AKgkcjA0xMXR2tLcSWALcmzKORGSFsXPyGAyOeDlScqZtgIiICIiAiJ56jUKiszsFVRksdgBAx9Nahlr4Kz77aerr8CwOX9SKGfszw45kTXpNMK0RF9FFCgeCjA/yExaChrH6+1SGwVrrP6OvJ84g8ncYJ5YHCvMEmlAREQERECb0v5P06rg69WYJkgLZZWN8ZyK2HENuRz295nX3M6f5SO5+dZbbYcd2XcnHh4mVIgS/cxpvoR+bf8AePcto/qWn/wa/wDTKkQMmk6Ioqz1VFdecZ4EVM4zjPCBnmfzmjqV+aPyneIHVKwNgMDc4G25OSfxJJ/Gc4nMQOMRicxAREQEREBERAya7o9bOE5K2LkpavpITzx3g4GVOxxuJlHSzVbapQo7NSoPVHxbOTSc9jEry88k4lWcEQOtVoZVZWDKwBDA5BB3BBHMTvJtvQNZYtXxVOSSXqYpkk5JZfQc7ndlPpEjBOZ19r9Qvoazi8LqUcD1dUajn1k+qBUiSvYerOzaqoDtNenKsPUbLnUfipnPtHxfDai60fMLCtT6xSqcQwSMHIOdxywHrqumERuBc2XfQV4ZgO9twEXxYgfjgTpToGdlfUlSynKVLkpWe/Jx1j/rEDG2FByW2aTRpUvDWiovPhUBRk8zt2+M9oCIiAiIgIiICIiAiIgIiICIiAiIgIiICIiAiIgIiICIiAiIgIiICIiAiIgIiICIiAiIgIiICIiAiIgIiICIiAiIgJxmYuktayGtK1BstJVS2QqgKWZmxuQAPRHMkDIGSPBegEb4wzXn+tIKeGKlArGO/hz4wPS7yi0ysVOorLj9GrB3332Rcsdt+XLedPdFV8lbmHeunvb/AKJKFNCoAqKFUclUcIGdzgDbmZ6YgS/dDX9FqP2a/wD2490dI9LrE+3TcmB3ksmAPE7Tf168YTI4yCwXt4QQCfzI/OesDLo+labvgb67MbeY6v3fNJ7x+c05mXV9FU2/C0V2Hll0Vzgb8yPGY7dBZSOPT2O4HpaexzaGXt4Hc8SvgbZYrvgjkQFeJ46PVrbWllbBq3VXRxyZWAZSPAggz2gIiICIiAiIgJ56nULWjO5wqgknuA3M9JJu9/vCfoqSrv2h7dyif2NnPia/GBn0fTOqsJHsWlHGCarL3DBW9EnFBG4HYSAQRnImrr9Z9X0/7RZ/LzTrtBx8JDcNqZKWDfhJ5gj5SnAyvbtyIBHGg1/HxI44blxx15yMHkyn5SHBwfAg4IIgZ+v1n1fT/tFn8vHX6z6vp/2iz+XlSIEvr9Z9X0/7RZ/Lx1+s+r6f9os/l5UnGYEzr9Z9X0/7RZ/Lzj2RrPq+n/aLP5ect01xnh0yG45x1meGoEc824PF3YQMc7HG+OPalrd9VZxKf/Tp5tQ8G+VaOw8R4T8wcoEy/wAqNQA5r09FoQEu6aizgRV3bis9j4yAPQXLctsbj6LR3M9dbOnA7KrMmeLhYgErxDngnGfCTul0B9j6dQOF3BZBsBTV744I5cJIRCO3rMYxmVgIHMRECJ09pBZfoQWZSHtZXU4KsKWAI7DsxGCCCCcgz2Gp1Fez0i4chZSVRj9qu1gB+DnPcOQ56S+M6L7Vv8IypAl+6SkfCF6h2tbXZUo7su6hBns37QOc9KfKDTPng1VLY54tQ4/IyhieV2lR8caK2OXEA2M88Z9UCNZ0rT7OrPX146iwZ4159ZX4zZZ5SaVTg6uni+Z1iFvABQck+AG8y2dHVezqx1NeOosOOBefWV+Es11BQAoAA5AbAfgIE72/DfBae+w9wqNXr86/gX/OdW0t1+1/DXSdjShLM/g1m2FOd1Vc7elglZWnBgTPJf4lpPuq/wB0SpJfkv8AEtJ91X+6JUgIiICIiAiJwTAydJ601qAgza54K1PaxBOT+qqqzHwU9pAnfo7RCqtUByR6Tnm7ndnPizEk+uYujB11h1B9AjhoB+ZuTZ4F9vHhVe8iVoCZNdoePhKtw2rkpYN+EnmCPlIcDK9uByIBGudbLQoLMQFAJLE4AA3JJPIQMuh13HlHHDcmOOvOdjyZT8pDg4PgQcEEDU7gAkkADck7ADvPhPz3+k7pnVHQmzoum1rEO+rRSClLAhzVkhrMng3CsuMtzVSIfkp0xq7dJSelHYWe+OhuCAtXWKzSTXayVmx2a0h7M7ac4wSTA/TPbk2baWrrR9MW4KvwfBL/ANhWGxBIM49pjZvq363+pAKVD1pk9Z/bJHcFyZs6N1HWU1P89EbccPpKD6OTjnyycd80wOqoAAAMAch3TtEzdJazqqbLCM8Cs3D84gZCjxJwPxgY9B75qdRZzVOGis9m3n2ket2CHxpx2HNWY+iNEaqa0JywHnty4nPnO3hlixwNhnbabICIiBL6S+M6L7Vv8IypJfSXxnRfat/hGVICIgmBLs+P1/cWfxK5Unzmq6e06dJ11Pqalt6l16prEVuJnrZRwk5yQCQO0CfRZgcwYgwJfkv8S0n3Vf7olSS/Jf4lpPuq/wB0SpAREQEREBJfSjm1hp0J84BrWG3DVxcvW/CU8BxHs3267VrVWzvnAxsNySThVA7SSQB4mYtGBRU1updVsfDWuSMKx2CKT8lc8IHb6ychSrQAAAAAbADYADkBOt+oVFLOwVRuWYhQB4k7CTvbK23bT0lV+nuBRfWtWRY3qPAD87ln0o6FXiD3MbrRur2Ywh/q0ACp6wOLvJgeftnZb8WpynZfaTWhHei443HjhVPMMZ2r6EDEPqGN1gII4tq0I3HBVkqMHkTxN+tsJTiAxMfSHR4sAIPDYu6WYzg9oI+UhwMr24HIgEbIgY9DruPiVxwXLjjrznY8mU/KQ4ODjsIOCCBsmTXaHj4SrcFq5KWAZxnmCPlIcDK9uByIBDQ67jyrrwXLjjrznnyZT8pDg4OOwggEEANcldKe+Xaeocg3Xv2+bV6A8M2lCO/q29YqyV0P59mou7Hbqk+xRlN/+Kbj6iORzAqxEQERECX0l8Z0X2rf4RlSS+kvjOi+1b/CMqQE8tUrFHFZw5U8LHkGx5pOx7fCesQP401/k/rF1bUXae46tmOairM7kndhzLg8+IZBn9JdGdB6zGjfUVrbqcaQve/VuaggUahDxYKsfOYNXnLHfYb/AElg/wDP1/cWfxK5VgIMQYEvyX+JaT7qv90SpJfkv8S0n3Vf7olSAiIgIiIHzXTt2pOoRa9KzUoA4t8xlNpyN6+sUvwjBGSoy2ckqMc6a+lGD216p9QPl2ae60pkY8zqazUmQf0f49s+knGIEweUdX0eo/ZNV/tR7p9N9MP7rf8AaU8TmBL90+l7dQijvbzB/ebAj3UaP67p/wDGr/1SpOMQM2k6TqtBNV1bqDgsjq4B54ypO+4nv1y/OH5zPq+iKLSDbRW7AYDOiuQOeMsDtufznh7m9L9To/wq/wDTAogzLrtDx4ZW4LVyUsxnhzzBHykOBle3AOQQCMx8mNL9Vr/BQP8AIco9zGl7NOoPYy5Ug94ZSCD4g5EDy1fTJFNo4eHVKAgqzkdZYeCoqcb1s5GGx2HIBBAo6DSCqqutfRRVQepQFH+QmFfJigWV2HrWeskoX1F9gUkYOz2EH8R2DuErQEREBERAl9JfGdF9q3+EZUkXp3VrXfomcnHFaAACxZjU2FVRuxPcO4z249VZuoroXsDjrnPrCMqr+DN2eqBTJjMl+0ZPwmq1DjtHWCrPd8CqEfgR4zn3M6c+nWbD322WXEeANjMQPAQFnx6v7iz+JXKeZ80/k3pvZqD2OmOosOMdvWVj/wC5S9zdI9DrKx2LXfdWoPfwI4XPrG/bAqQZK9q7l3q1j5+bciWr6/NCN/zY8I9sraiBqa1CEhRfUWZQSQBxqRmsEnGcsO8jMDnyX+JaT7qv90SpJfkv8S0v3Vf7olSAiIgIiICIiAiIgIiICIiAiIgIiICIiAiIgSenOjGsfSWpgvprGtFZPD1gemyhl4sHhIFxYbYJXBxnI9tN03U54C3Bb202eY4xzwD6QyfSUle4mUJ5anSJYvDYiuvPhZQwz34MD1zEl+5yofBmyodi1W2VqvfisNwDP2e3PPece0jD0NbqF7967M/4tbY/DEDY2iBvW3JyEavh7MMytn/k/wA5pkr2nt/9w1H93S/y85HQRPp6rUMe33wJn8KlUDbuA/PeBSewAZJAHeTiSb+lxcrJpQtpYEdcQWpUEYJLgcNmM+gpyeRKjLD1Tyd0+ctULG+fcWvYDuDWliB4A43PeZSAgZeiejl09FNKFilSJWrMcsQihQWIAyxA3OJriICIiAiIgIiICIiAiIgIiICIiAiIgIiICIiAiIgIiICIiAiIgIiICIiAiI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222" name="Picture 6" descr="http://4.bp.blogspot.com/_pTLom3c-2K4/SiialrBLThI/AAAAAAAAAjI/xI1hgiFBeAs/s1600/tabla1.jpg"/>
          <p:cNvPicPr>
            <a:picLocks noChangeAspect="1" noChangeArrowheads="1"/>
          </p:cNvPicPr>
          <p:nvPr/>
        </p:nvPicPr>
        <p:blipFill rotWithShape="1">
          <a:blip r:embed="rId5">
            <a:extLst>
              <a:ext uri="{28A0092B-C50C-407E-A947-70E740481C1C}">
                <a14:useLocalDpi xmlns:a14="http://schemas.microsoft.com/office/drawing/2010/main" val="0"/>
              </a:ext>
            </a:extLst>
          </a:blip>
          <a:srcRect l="1418" t="2090" r="1536" b="56805"/>
          <a:stretch/>
        </p:blipFill>
        <p:spPr bwMode="auto">
          <a:xfrm>
            <a:off x="1051248" y="2290762"/>
            <a:ext cx="7041503"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062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CENTRO DE GRAVEDAD (CG)</a:t>
            </a:r>
            <a:endParaRPr lang="es-ES" sz="1600" dirty="0">
              <a:solidFill>
                <a:schemeClr val="tx1"/>
              </a:solidFill>
            </a:endParaRPr>
          </a:p>
          <a:p>
            <a:endParaRPr lang="es-ES" sz="1600" dirty="0">
              <a:solidFill>
                <a:schemeClr val="tx1"/>
              </a:solidFill>
            </a:endParaRPr>
          </a:p>
        </p:txBody>
      </p:sp>
      <p:sp>
        <p:nvSpPr>
          <p:cNvPr id="6" name="5 Marcador de número de diapositiva"/>
          <p:cNvSpPr>
            <a:spLocks noGrp="1"/>
          </p:cNvSpPr>
          <p:nvPr>
            <p:ph type="sldNum" sz="quarter" idx="12"/>
          </p:nvPr>
        </p:nvSpPr>
        <p:spPr/>
        <p:txBody>
          <a:bodyPr/>
          <a:lstStyle/>
          <a:p>
            <a:fld id="{C93BB29D-0213-480E-BE2F-85898EF07AFA}" type="slidenum">
              <a:rPr lang="es-ES" smtClean="0"/>
              <a:t>38</a:t>
            </a:fld>
            <a:endParaRPr lang="es-ES"/>
          </a:p>
        </p:txBody>
      </p:sp>
      <p:sp>
        <p:nvSpPr>
          <p:cNvPr id="7"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4" name="AutoShape 2" descr="data:image/jpeg;base64,/9j/4AAQSkZJRgABAQAAAQABAAD/2wCEAAkGBhMSEBAUEA8VFRAVGBUUFQ8VFhgTGhQUFRYYFBUXGBgXGyYgGBkjGRIXIDAgIycsLCwuFh4xNzAqNSYrLikBCQoKDAwNEAwMDSkYEhgpKSkpKSkpKSkpKSkpKSkpKSkpKSkpKSkpKSkpKSkpKSkpKSkpKSkpKSkpKSkpKSkpKf/AABEIANwA5QMBIgACEQEDEQH/xAAcAAEBAQADAQEBAAAAAAAAAAAABQQBAgMGBwj/xABMEAACAgECAgUEDgYIBAcAAAABAgADEQQhEjEFE0FRYQYiMnEUFRYjMzRCUlNUcnOBkUNilLKz1AdjgpKTodLTg6Kx0QgkRFW0wfD/xAAUAQEAAAAAAAAAAAAAAAAAAAAA/8QAFBEBAAAAAAAAAAAAAAAAAAAAAP/aAAwDAQACEQMRAD8A/cYiICIiAiIgIiICIiAiIgIiICIiAiIgInhqtbXUvFbYiL852CDnjmxxzImL3SUH0Gd/Gqq24evNaEY8eRgVIkv3R1douUfObTahQPWWrAE9tH03Ra3DXejPjJr4gHA2GSh84cxzHaO+BuiMxAREQEREBERAREQEn6zp2mq6qqywK9ueDOyk5ACluQZvO4QfS4HxnhM3kz5fUaXrtPqNTwhiW62obYemkEKozti2trNznbUHII2gfUxI1OpNCqxYvpCAVswS1SkZXj5l0/WxlduLO7CujggEHIO4I3yIHaIiAiIgIiICIiAiJ5anUKiMzthVGSx7BAanUrWpZ2AUcyf/ANz7MSfm687E0U9+PfnHPIztUD3MC3PZDy7aTSm1hbeu4JNVR/RDJAYj6Ujcn5OeEfKLU4GHS9C1VtxhOK3tvfz7Dnb023GxxgYGNgANptxOYgcYnjq9DXavDbWrrnPCwDDOCMjPI4J38Z7xAlHot6t9NacfQWs1iEdyscvWewYJUfNO2NOi6RDkqVKWrjiqbmAeRBGzL+spI7NjkDZMut6PWwDOzrkpauA1bd6nH5jkRsQRtA1RMPR2tLcSWAC5PSA5MpJCWKD8lgpOMnBDLklczdAREQEREBERAm9P2nqurRsWXEUoRzXjzxuPFEDv/Ym6qkKqqowqgAKOwDYCTaj1urdvkUDq17PfbAHs9eENYB5ee43PKtAk9A+YtlGPgG4FH9UwD0geCq3B66z6z2OnbTktUGaj5WnABNfaWqwMnc717/q4I4W41fveqqf5Nw6h/tLxWUk936Vc9pdBvtirA8tPqVsUMjAqeRH5H1HO2OzE9ZN1Giatmto9I72UZwtneRnZbP1uRxhuxl1aLWrYuVyCDwsjbMjDmrDsO/qIIIyCCQ0REQEREBERASVqfftStfOunFlnc1h+CQ9hwM2Edh6o9olQyX5Ojiqa0+lc72nwGeCtfWK0QHxBxtAqxEQERJnlB5R6fRUtdqrRXWNhnmzYJCqvNmODsO6BTifE+Sn9L/R+vu6mp3S4+glyhOs7wpDEE7ciQT2Z3n2oMDmIiBL6aQpwXoDxVbsAMl6T8KuBucDzwBuSgHbKSOCAQQQdwRuCDyI8JyygggjIPMd8meTrHqeAnPVPZSCdyVqYohJ7TwhcntOYFSIiAiIgJm6R1opqssYEhFLcI5tgbKvexOwHaSJpkrpH3y+mn5KkX2epD70M897QG27KjnbZg8OgukalRa3tC6hiXetwamayxiz8KWAMV42KqRkYAGTiW8zzv0yOpV0VlOxVgGB7Nwdpg9oFX4Cyyk9io3EgHd1T8SAcvRAIAwCIHt0xpDZSwT4RcPX95WQ6Z8CygHcZBIyMzF7qK8U8KO5dK7Dw8C9WluQnF1jLuSrjhGW8xtp6W6jVUqxZK70UFiyE1WcI3ICHiVmwPnKCTyUT8d8l/wCkOvX6q6izT9XXZxdW3WqitX1z3CvUM6sFA61grVgMCcb8WQH7xmQdXqhZYG0QL3jzTapIpKg7ra/ouBk4C8TKT2DM0p0UbgG1NvWK24pTzacHfcZzaPtkqexRnEqqoAAAwBsAOwQMnR2v6wEOhruXHHUSCVzyII2ZDg4Yc8EHBBA2TJr+jxZgglbFzwWrzUnn9pTgZU7HA7hjpotexbq7lCXAZGDlbFGxZCfWMqd1yOYIJDdERAREQOtnIyf5M/EtJ9zT/DWUWkvyaONOiH0quKlh3Gpig/AgAjPNSp7YFWIiAn4N/wCJKq/rdEx4vYvA4G/mi7iJbI7GKFcZ5gHHIz95mXpLoyrUVtVfUllTc63UMD+B7fHsgfxr0HVc2p040oJ1JsTqcYz1vECmCdh52NztP6r9k3jWqGS4g28K8PGtS0dSCHOKzW5NnGCGZWB4cbYz7eT39HnR+hdrNJpFSw7dYWexgNxhTYzFM5OeHGe2fRYgcxEQEk9DfDa/79f/AIumMrSV5PDKW2fS22OG+cmerrbxBrrTBHNeEwKsREBERA4JkvoPz+tvP6VvMJ+hTzKsfqthrAP64zv09cerFaMRZcwqVhtw5BLtns4a1dvWB3zxp6VBVU0VXWKoCq48ylAuwHWYPEABjCBuWDjmArkyY3TXWbaWs29nXE8NI/4mPP7vMDb7HG5HHtL1m+qfru6rHBUP+Hk8frct4YyZUAA5CBMHQxs+M3G0fQgdXV+KAkuPB2YeEwWdBafSalb6dPXX17Gq8qoXjNrDgduwnrAFxtnrT2gA2tX0lVVjrbq685xxuqZxjOOIjPMfnJnSnS+ltpsrGtoBZSFbrU81uat6XMMAdt9oGlvJ+rJNfFSx3zSxrHFz4ig8xzk585TntzODXqq/Reu9e6zNLj1ugZW/uLy7c7Z9B5X6Z60Zr0ViMMnEDwuNmXI2OGBGfCaPdNpj6NvGfm1o9revhrUnHjiA9vlT4xXZT3u68Sf4iZVRyxxFScgYztPeyqnU1jdbEzlbFIPCwyAyOvosN9wciZ/dHV9HqP2TVf7MwanqbGLjRajiP6atG07t6yGSzvHnePYdwpU61q2FeoI84gV38hYeQVhyWzwGzdmPRFLM+Vtv1OCqU3XIQQadTXV5w7usV1AG59JWzgctydXk9q9VxdXqNK9acLFXayu3g4SAK2dXJsJByGKg+aQeI+cwfQREQElJ7zqmH6PUecD3XIoDD+1WoYeNb94lWZukNELU4SSpBDK45ow5MPH/AKgkcjA0xMXR2tLcSWALcmzKORGSFsXPyGAyOeDlScqZtgIiICIiAiJ56jUKiszsFVRksdgBAx9Nahlr4Kz77aerr8CwOX9SKGfszw45kTXpNMK0RF9FFCgeCjA/yExaChrH6+1SGwVrrP6OvJ84g8ncYJ5YHCvMEmlAREQERECb0v5P06rg69WYJkgLZZWN8ZyK2HENuRz295nX3M6f5SO5+dZbbYcd2XcnHh4mVIgS/cxpvoR+bf8AePcto/qWn/wa/wDTKkQMmk6Ioqz1VFdecZ4EVM4zjPCBnmfzmjqV+aPyneIHVKwNgMDc4G25OSfxJJ/Gc4nMQOMRicxAREQEREBERAya7o9bOE5K2LkpavpITzx3g4GVOxxuJlHSzVbapQo7NSoPVHxbOTSc9jEry88k4lWcEQOtVoZVZWDKwBDA5BB3BBHMTvJtvQNZYtXxVOSSXqYpkk5JZfQc7ndlPpEjBOZ19r9Qvoazi8LqUcD1dUajn1k+qBUiSvYerOzaqoDtNenKsPUbLnUfipnPtHxfDai60fMLCtT6xSqcQwSMHIOdxywHrqumERuBc2XfQV4ZgO9twEXxYgfjgTpToGdlfUlSynKVLkpWe/Jx1j/rEDG2FByW2aTRpUvDWiovPhUBRk8zt2+M9oCIiAiIgIiICIiAiIgIiICIiAiIgIiICIiAiIgIiICIiAiIgIiICIiAiIgIiICIiAiIgIiICIiAiIgIiICIiAiIgJxmYuktayGtK1BstJVS2QqgKWZmxuQAPRHMkDIGSPBegEb4wzXn+tIKeGKlArGO/hz4wPS7yi0ysVOorLj9GrB3332Rcsdt+XLedPdFV8lbmHeunvb/AKJKFNCoAqKFUclUcIGdzgDbmZ6YgS/dDX9FqP2a/wD2490dI9LrE+3TcmB3ksmAPE7Tf168YTI4yCwXt4QQCfzI/OesDLo+labvgb67MbeY6v3fNJ7x+c05mXV9FU2/C0V2Hll0Vzgb8yPGY7dBZSOPT2O4HpaexzaGXt4Hc8SvgbZYrvgjkQFeJ46PVrbWllbBq3VXRxyZWAZSPAggz2gIiICIiAiIgJ56nULWjO5wqgknuA3M9JJu9/vCfoqSrv2h7dyif2NnPia/GBn0fTOqsJHsWlHGCarL3DBW9EnFBG4HYSAQRnImrr9Z9X0/7RZ/LzTrtBx8JDcNqZKWDfhJ5gj5SnAyvbtyIBHGg1/HxI44blxx15yMHkyn5SHBwfAg4IIgZ+v1n1fT/tFn8vHX6z6vp/2iz+XlSIEvr9Z9X0/7RZ/Lx1+s+r6f9os/l5UnGYEzr9Z9X0/7RZ/Lzj2RrPq+n/aLP5ect01xnh0yG45x1meGoEc824PF3YQMc7HG+OPalrd9VZxKf/Tp5tQ8G+VaOw8R4T8wcoEy/wAqNQA5r09FoQEu6aizgRV3bis9j4yAPQXLctsbj6LR3M9dbOnA7KrMmeLhYgErxDngnGfCTul0B9j6dQOF3BZBsBTV744I5cJIRCO3rMYxmVgIHMRECJ09pBZfoQWZSHtZXU4KsKWAI7DsxGCCCCcgz2Gp1Fez0i4chZSVRj9qu1gB+DnPcOQ56S+M6L7Vv8IypAl+6SkfCF6h2tbXZUo7su6hBns37QOc9KfKDTPng1VLY54tQ4/IyhieV2lR8caK2OXEA2M88Z9UCNZ0rT7OrPX146iwZ4159ZX4zZZ5SaVTg6uni+Z1iFvABQck+AG8y2dHVezqx1NeOosOOBefWV+Es11BQAoAA5AbAfgIE72/DfBae+w9wqNXr86/gX/OdW0t1+1/DXSdjShLM/g1m2FOd1Vc7elglZWnBgTPJf4lpPuq/wB0SpJfkv8AEtJ91X+6JUgIiICIiAiJwTAydJ601qAgza54K1PaxBOT+qqqzHwU9pAnfo7RCqtUByR6Tnm7ndnPizEk+uYujB11h1B9AjhoB+ZuTZ4F9vHhVe8iVoCZNdoePhKtw2rkpYN+EnmCPlIcDK9uByIBGudbLQoLMQFAJLE4AA3JJPIQMuh13HlHHDcmOOvOdjyZT8pDg4PgQcEEDU7gAkkADck7ADvPhPz3+k7pnVHQmzoum1rEO+rRSClLAhzVkhrMng3CsuMtzVSIfkp0xq7dJSelHYWe+OhuCAtXWKzSTXayVmx2a0h7M7ac4wSTA/TPbk2baWrrR9MW4KvwfBL/ANhWGxBIM49pjZvq363+pAKVD1pk9Z/bJHcFyZs6N1HWU1P89EbccPpKD6OTjnyycd80wOqoAAAMAch3TtEzdJazqqbLCM8Cs3D84gZCjxJwPxgY9B75qdRZzVOGis9m3n2ket2CHxpx2HNWY+iNEaqa0JywHnty4nPnO3hlixwNhnbabICIiBL6S+M6L7Vv8IypJfSXxnRfat/hGVICIgmBLs+P1/cWfxK5Unzmq6e06dJ11Pqalt6l16prEVuJnrZRwk5yQCQO0CfRZgcwYgwJfkv8S0n3Vf7olSS/Jf4lpPuq/wB0SpAREQEREBJfSjm1hp0J84BrWG3DVxcvW/CU8BxHs3267VrVWzvnAxsNySThVA7SSQB4mYtGBRU1updVsfDWuSMKx2CKT8lc8IHb6ychSrQAAAAAbADYADkBOt+oVFLOwVRuWYhQB4k7CTvbK23bT0lV+nuBRfWtWRY3qPAD87ln0o6FXiD3MbrRur2Ywh/q0ACp6wOLvJgeftnZb8WpynZfaTWhHei443HjhVPMMZ2r6EDEPqGN1gII4tq0I3HBVkqMHkTxN+tsJTiAxMfSHR4sAIPDYu6WYzg9oI+UhwMr24HIgEbIgY9DruPiVxwXLjjrznY8mU/KQ4ODjsIOCCBsmTXaHj4SrcFq5KWAZxnmCPlIcDK9uByIBDQ67jyrrwXLjjrznnyZT8pDg4OOwggEEANcldKe+Xaeocg3Xv2+bV6A8M2lCO/q29YqyV0P59mou7Hbqk+xRlN/+Kbj6iORzAqxEQERECX0l8Z0X2rf4RlSS+kvjOi+1b/CMqQE8tUrFHFZw5U8LHkGx5pOx7fCesQP401/k/rF1bUXae46tmOairM7kndhzLg8+IZBn9JdGdB6zGjfUVrbqcaQve/VuaggUahDxYKsfOYNXnLHfYb/AElg/wDP1/cWfxK5VgIMQYEvyX+JaT7qv90SpJfkv8S0n3Vf7olSAiIgIiIHzXTt2pOoRa9KzUoA4t8xlNpyN6+sUvwjBGSoy2ckqMc6a+lGD216p9QPl2ae60pkY8zqazUmQf0f49s+knGIEweUdX0eo/ZNV/tR7p9N9MP7rf8AaU8TmBL90+l7dQijvbzB/ebAj3UaP67p/wDGr/1SpOMQM2k6TqtBNV1bqDgsjq4B54ypO+4nv1y/OH5zPq+iKLSDbRW7AYDOiuQOeMsDtufznh7m9L9To/wq/wDTAogzLrtDx4ZW4LVyUsxnhzzBHykOBle3AOQQCMx8mNL9Vr/BQP8AIco9zGl7NOoPYy5Ug94ZSCD4g5EDy1fTJFNo4eHVKAgqzkdZYeCoqcb1s5GGx2HIBBAo6DSCqqutfRRVQepQFH+QmFfJigWV2HrWeskoX1F9gUkYOz2EH8R2DuErQEREBERAl9JfGdF9q3+EZUkXp3VrXfomcnHFaAACxZjU2FVRuxPcO4z249VZuoroXsDjrnPrCMqr+DN2eqBTJjMl+0ZPwmq1DjtHWCrPd8CqEfgR4zn3M6c+nWbD322WXEeANjMQPAQFnx6v7iz+JXKeZ80/k3pvZqD2OmOosOMdvWVj/wC5S9zdI9DrKx2LXfdWoPfwI4XPrG/bAqQZK9q7l3q1j5+bciWr6/NCN/zY8I9sraiBqa1CEhRfUWZQSQBxqRmsEnGcsO8jMDnyX+JaT7qv90SpJfkv8S0v3Vf7olSAiIgIiICIiAiIgIiICIiAiIgIiICIiAiIgSenOjGsfSWpgvprGtFZPD1gemyhl4sHhIFxYbYJXBxnI9tN03U54C3Bb202eY4xzwD6QyfSUle4mUJ5anSJYvDYiuvPhZQwz34MD1zEl+5yofBmyodi1W2VqvfisNwDP2e3PPece0jD0NbqF7967M/4tbY/DEDY2iBvW3JyEavh7MMytn/k/wA5pkr2nt/9w1H93S/y85HQRPp6rUMe33wJn8KlUDbuA/PeBSewAZJAHeTiSb+lxcrJpQtpYEdcQWpUEYJLgcNmM+gpyeRKjLD1Tyd0+ctULG+fcWvYDuDWliB4A43PeZSAgZeiejl09FNKFilSJWrMcsQihQWIAyxA3OJriICIiAiIgIiICIiAiIgIiICIiAiIgIiICIiAiIgIiICIiAiIgIiICIiAiI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222" name="Picture 6" descr="http://4.bp.blogspot.com/_pTLom3c-2K4/SiialrBLThI/AAAAAAAAAjI/xI1hgiFBeAs/s1600/tabla1.jpg"/>
          <p:cNvPicPr>
            <a:picLocks noChangeAspect="1" noChangeArrowheads="1"/>
          </p:cNvPicPr>
          <p:nvPr/>
        </p:nvPicPr>
        <p:blipFill rotWithShape="1">
          <a:blip r:embed="rId3">
            <a:extLst>
              <a:ext uri="{28A0092B-C50C-407E-A947-70E740481C1C}">
                <a14:useLocalDpi xmlns:a14="http://schemas.microsoft.com/office/drawing/2010/main" val="0"/>
              </a:ext>
            </a:extLst>
          </a:blip>
          <a:srcRect l="2954" t="42968" b="5465"/>
          <a:stretch/>
        </p:blipFill>
        <p:spPr bwMode="auto">
          <a:xfrm>
            <a:off x="1146495" y="1362075"/>
            <a:ext cx="7041503" cy="429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647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t="4566"/>
          <a:stretch/>
        </p:blipFill>
        <p:spPr bwMode="auto">
          <a:xfrm>
            <a:off x="5364620" y="1109660"/>
            <a:ext cx="3763909" cy="336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CENTRO DE GRAVEDAD (CG)</a:t>
            </a:r>
            <a:endParaRPr lang="es-ES" sz="1600" dirty="0">
              <a:solidFill>
                <a:schemeClr val="tx1"/>
              </a:solidFill>
            </a:endParaRPr>
          </a:p>
          <a:p>
            <a:endParaRPr lang="es-ES" sz="1600" dirty="0">
              <a:solidFill>
                <a:schemeClr val="tx1"/>
              </a:solidFill>
            </a:endParaRPr>
          </a:p>
        </p:txBody>
      </p:sp>
      <p:sp>
        <p:nvSpPr>
          <p:cNvPr id="6" name="5 Marcador de número de diapositiva"/>
          <p:cNvSpPr>
            <a:spLocks noGrp="1"/>
          </p:cNvSpPr>
          <p:nvPr>
            <p:ph type="sldNum" sz="quarter" idx="12"/>
          </p:nvPr>
        </p:nvSpPr>
        <p:spPr/>
        <p:txBody>
          <a:bodyPr/>
          <a:lstStyle/>
          <a:p>
            <a:fld id="{C93BB29D-0213-480E-BE2F-85898EF07AFA}" type="slidenum">
              <a:rPr lang="es-ES" smtClean="0"/>
              <a:t>39</a:t>
            </a:fld>
            <a:endParaRPr lang="es-ES"/>
          </a:p>
        </p:txBody>
      </p:sp>
      <p:sp>
        <p:nvSpPr>
          <p:cNvPr id="7"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85" y="1788120"/>
            <a:ext cx="36195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485" y="1778595"/>
            <a:ext cx="18573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985" y="2069106"/>
            <a:ext cx="16478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0285" y="2069106"/>
            <a:ext cx="1733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985" y="2412008"/>
            <a:ext cx="20288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rotWithShape="1">
          <a:blip r:embed="rId9">
            <a:extLst>
              <a:ext uri="{28A0092B-C50C-407E-A947-70E740481C1C}">
                <a14:useLocalDpi xmlns:a14="http://schemas.microsoft.com/office/drawing/2010/main" val="0"/>
              </a:ext>
            </a:extLst>
          </a:blip>
          <a:srcRect r="30207"/>
          <a:stretch/>
        </p:blipFill>
        <p:spPr bwMode="auto">
          <a:xfrm>
            <a:off x="2280810" y="2431058"/>
            <a:ext cx="41814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985" y="2678708"/>
            <a:ext cx="17716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0137" y="3257547"/>
            <a:ext cx="32766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375" y="4795838"/>
            <a:ext cx="83820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137810" y="4059382"/>
            <a:ext cx="2880008" cy="369332"/>
          </a:xfrm>
          <a:prstGeom prst="rect">
            <a:avLst/>
          </a:prstGeom>
          <a:noFill/>
        </p:spPr>
        <p:txBody>
          <a:bodyPr wrap="square" rtlCol="0">
            <a:spAutoFit/>
          </a:bodyPr>
          <a:lstStyle/>
          <a:p>
            <a:r>
              <a:rPr lang="es-ES" dirty="0" smtClean="0">
                <a:solidFill>
                  <a:srgbClr val="FF0000"/>
                </a:solidFill>
              </a:rPr>
              <a:t>Nota: ver diapositiva nº 10</a:t>
            </a:r>
            <a:endParaRPr lang="es-ES" dirty="0">
              <a:solidFill>
                <a:srgbClr val="FF0000"/>
              </a:solidFill>
            </a:endParaRPr>
          </a:p>
        </p:txBody>
      </p:sp>
    </p:spTree>
    <p:extLst>
      <p:ext uri="{BB962C8B-B14F-4D97-AF65-F5344CB8AC3E}">
        <p14:creationId xmlns:p14="http://schemas.microsoft.com/office/powerpoint/2010/main" val="1174978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71" y="4867800"/>
            <a:ext cx="2909046" cy="26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24" y="1367731"/>
            <a:ext cx="8748464" cy="51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392971"/>
            <a:ext cx="8809484" cy="47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9275" y="4621735"/>
            <a:ext cx="7200900" cy="243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4</a:t>
            </a:fld>
            <a:endParaRPr lang="es-ES"/>
          </a:p>
        </p:txBody>
      </p:sp>
      <p:sp>
        <p:nvSpPr>
          <p:cNvPr id="19"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17" name="2 Subtítulo"/>
          <p:cNvSpPr txBox="1">
            <a:spLocks/>
          </p:cNvSpPr>
          <p:nvPr/>
        </p:nvSpPr>
        <p:spPr>
          <a:xfrm>
            <a:off x="755576" y="908720"/>
            <a:ext cx="3359224"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FUERZAS EN LA NATURALEZA</a:t>
            </a:r>
            <a:endParaRPr lang="es-ES" sz="1600" b="1" dirty="0">
              <a:solidFill>
                <a:schemeClr val="tx1"/>
              </a:solidFill>
            </a:endParaRPr>
          </a:p>
        </p:txBody>
      </p:sp>
      <p:sp>
        <p:nvSpPr>
          <p:cNvPr id="4" name="AutoShape 2" descr="Resultado de imagen de fuerza gravitato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1325" y="1981507"/>
            <a:ext cx="22669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Resultado de imagen de fuerza electromagneti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1393" y="4917652"/>
            <a:ext cx="3161202" cy="177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71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a:solidFill>
                  <a:schemeClr val="tx1"/>
                </a:solidFill>
              </a:rPr>
              <a:t>CENTRO DE GRAVEDAD (CG)</a:t>
            </a:r>
          </a:p>
        </p:txBody>
      </p:sp>
      <p:sp>
        <p:nvSpPr>
          <p:cNvPr id="6" name="5 Marcador de número de diapositiva"/>
          <p:cNvSpPr>
            <a:spLocks noGrp="1"/>
          </p:cNvSpPr>
          <p:nvPr>
            <p:ph type="sldNum" sz="quarter" idx="12"/>
          </p:nvPr>
        </p:nvSpPr>
        <p:spPr/>
        <p:txBody>
          <a:bodyPr/>
          <a:lstStyle/>
          <a:p>
            <a:fld id="{C93BB29D-0213-480E-BE2F-85898EF07AFA}" type="slidenum">
              <a:rPr lang="es-ES" smtClean="0"/>
              <a:t>40</a:t>
            </a:fld>
            <a:endParaRPr lang="es-ES"/>
          </a:p>
        </p:txBody>
      </p:sp>
      <p:sp>
        <p:nvSpPr>
          <p:cNvPr id="7"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41" y="995363"/>
            <a:ext cx="61436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441" y="1014413"/>
            <a:ext cx="3905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682" y="2109788"/>
            <a:ext cx="24384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125" y="2205037"/>
            <a:ext cx="15240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4753" y="2195512"/>
            <a:ext cx="149542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540" y="3614738"/>
            <a:ext cx="32289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341" y="5700713"/>
            <a:ext cx="83058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1678" y="4138613"/>
            <a:ext cx="70485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805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a:solidFill>
                  <a:schemeClr val="tx1"/>
                </a:solidFill>
              </a:rPr>
              <a:t>CENTRO DE GRAVEDAD (CG)</a:t>
            </a:r>
          </a:p>
          <a:p>
            <a:endParaRPr lang="es-ES" sz="1600" dirty="0">
              <a:solidFill>
                <a:schemeClr val="tx1"/>
              </a:solidFill>
            </a:endParaRPr>
          </a:p>
        </p:txBody>
      </p:sp>
      <p:sp>
        <p:nvSpPr>
          <p:cNvPr id="6" name="5 Marcador de número de diapositiva"/>
          <p:cNvSpPr>
            <a:spLocks noGrp="1"/>
          </p:cNvSpPr>
          <p:nvPr>
            <p:ph type="sldNum" sz="quarter" idx="12"/>
          </p:nvPr>
        </p:nvSpPr>
        <p:spPr/>
        <p:txBody>
          <a:bodyPr/>
          <a:lstStyle/>
          <a:p>
            <a:fld id="{C93BB29D-0213-480E-BE2F-85898EF07AFA}" type="slidenum">
              <a:rPr lang="es-ES" smtClean="0"/>
              <a:t>41</a:t>
            </a:fld>
            <a:endParaRPr lang="es-ES"/>
          </a:p>
        </p:txBody>
      </p:sp>
      <p:sp>
        <p:nvSpPr>
          <p:cNvPr id="7"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5123" name="Picture 3" descr="C:\Angel\UPM\Docencia\Diapositivas\CENTRO DE GRAVEDAD 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8509" t="38613" r="54857" b="44772"/>
          <a:stretch/>
        </p:blipFill>
        <p:spPr bwMode="auto">
          <a:xfrm>
            <a:off x="1482307" y="3705224"/>
            <a:ext cx="2089568" cy="1871663"/>
          </a:xfrm>
          <a:prstGeom prst="rect">
            <a:avLst/>
          </a:prstGeom>
          <a:noFill/>
          <a:scene3d>
            <a:camera prst="orthographicFront">
              <a:rot lat="0" lon="0" rev="180000"/>
            </a:camera>
            <a:lightRig rig="threePt" dir="t"/>
          </a:scene3d>
          <a:extLst>
            <a:ext uri="{909E8E84-426E-40DD-AFC4-6F175D3DCCD1}">
              <a14:hiddenFill xmlns:a14="http://schemas.microsoft.com/office/drawing/2010/main">
                <a:solidFill>
                  <a:srgbClr val="FFFFFF"/>
                </a:solidFill>
              </a14:hiddenFill>
            </a:ext>
          </a:extLst>
        </p:spPr>
      </p:pic>
      <p:pic>
        <p:nvPicPr>
          <p:cNvPr id="9" name="Picture 3" descr="C:\Angel\UPM\Docencia\Diapositivas\CENTRO DE GRAVEDAD 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28100" t="82413" r="45266" b="3298"/>
          <a:stretch/>
        </p:blipFill>
        <p:spPr bwMode="auto">
          <a:xfrm>
            <a:off x="5130381" y="3881437"/>
            <a:ext cx="2200847" cy="1695451"/>
          </a:xfrm>
          <a:prstGeom prst="rect">
            <a:avLst/>
          </a:prstGeom>
          <a:noFill/>
          <a:scene3d>
            <a:camera prst="orthographicFront">
              <a:rot lat="0" lon="0" rev="180000"/>
            </a:camera>
            <a:lightRig rig="threePt" dir="t"/>
          </a:scene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63157" y="1295400"/>
            <a:ext cx="8086725" cy="830997"/>
          </a:xfrm>
          <a:prstGeom prst="rect">
            <a:avLst/>
          </a:prstGeom>
          <a:noFill/>
        </p:spPr>
        <p:txBody>
          <a:bodyPr wrap="square" rtlCol="0">
            <a:spAutoFit/>
          </a:bodyPr>
          <a:lstStyle/>
          <a:p>
            <a:pPr algn="just"/>
            <a:r>
              <a:rPr lang="es-ES" sz="1600" dirty="0" smtClean="0">
                <a:latin typeface="Segoe UI" pitchFamily="34" charset="0"/>
                <a:ea typeface="Segoe UI" pitchFamily="34" charset="0"/>
                <a:cs typeface="Segoe UI" pitchFamily="34" charset="0"/>
              </a:rPr>
              <a:t>En la determinación del centro de masas de un sistema, que consideramos formado por varios sistemas parciales, podemos sustituir cada uno de estos por su masa concentrada en el centro de masas del correspondiente sistema parcial</a:t>
            </a:r>
            <a:endParaRPr lang="es-ES" sz="1600" dirty="0">
              <a:latin typeface="Segoe UI" pitchFamily="34" charset="0"/>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5" name="4 CuadroTexto"/>
              <p:cNvSpPr txBox="1"/>
              <p:nvPr/>
            </p:nvSpPr>
            <p:spPr>
              <a:xfrm>
                <a:off x="2949375" y="2454158"/>
                <a:ext cx="3152338" cy="684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a:rPr>
                          </m:ctrlPr>
                        </m:sSubPr>
                        <m:e>
                          <m:acc>
                            <m:accPr>
                              <m:chr m:val="⃗"/>
                              <m:ctrlPr>
                                <a:rPr lang="es-ES" i="1" smtClean="0">
                                  <a:latin typeface="Cambria Math"/>
                                </a:rPr>
                              </m:ctrlPr>
                            </m:accPr>
                            <m:e>
                              <m:r>
                                <a:rPr lang="es-ES" b="0" i="1" smtClean="0">
                                  <a:latin typeface="Cambria Math"/>
                                </a:rPr>
                                <m:t>𝑟</m:t>
                              </m:r>
                            </m:e>
                          </m:acc>
                        </m:e>
                        <m:sub>
                          <m:r>
                            <a:rPr lang="es-ES" b="0" i="1" smtClean="0">
                              <a:latin typeface="Cambria Math"/>
                            </a:rPr>
                            <m:t>𝐶𝐺</m:t>
                          </m:r>
                        </m:sub>
                      </m:sSub>
                      <m:r>
                        <a:rPr lang="es-ES" b="0" i="1" smtClean="0">
                          <a:latin typeface="Cambria Math"/>
                        </a:rPr>
                        <m:t>=</m:t>
                      </m:r>
                      <m:f>
                        <m:fPr>
                          <m:ctrlPr>
                            <a:rPr lang="es-ES" b="0" i="1" smtClean="0">
                              <a:latin typeface="Cambria Math"/>
                            </a:rPr>
                          </m:ctrlPr>
                        </m:fPr>
                        <m:num>
                          <m:sSub>
                            <m:sSubPr>
                              <m:ctrlPr>
                                <a:rPr lang="es-ES" b="0" i="1" smtClean="0">
                                  <a:latin typeface="Cambria Math"/>
                                </a:rPr>
                              </m:ctrlPr>
                            </m:sSubPr>
                            <m:e>
                              <m:r>
                                <a:rPr lang="es-ES" b="0" i="1" smtClean="0">
                                  <a:latin typeface="Cambria Math"/>
                                </a:rPr>
                                <m:t>𝑀</m:t>
                              </m:r>
                            </m:e>
                            <m:sub>
                              <m:r>
                                <a:rPr lang="es-ES" b="0" i="1" smtClean="0">
                                  <a:latin typeface="Cambria Math"/>
                                </a:rPr>
                                <m:t>1</m:t>
                              </m:r>
                            </m:sub>
                          </m:sSub>
                          <m:sSub>
                            <m:sSubPr>
                              <m:ctrlPr>
                                <a:rPr lang="es-ES" b="0" i="1" smtClean="0">
                                  <a:latin typeface="Cambria Math"/>
                                </a:rPr>
                              </m:ctrlPr>
                            </m:sSubPr>
                            <m:e>
                              <m:acc>
                                <m:accPr>
                                  <m:chr m:val="⃗"/>
                                  <m:ctrlPr>
                                    <a:rPr lang="es-ES" b="0" i="1" smtClean="0">
                                      <a:latin typeface="Cambria Math"/>
                                    </a:rPr>
                                  </m:ctrlPr>
                                </m:accPr>
                                <m:e>
                                  <m:r>
                                    <a:rPr lang="es-ES" b="0" i="1" smtClean="0">
                                      <a:latin typeface="Cambria Math"/>
                                    </a:rPr>
                                    <m:t>𝑟</m:t>
                                  </m:r>
                                </m:e>
                              </m:acc>
                            </m:e>
                            <m:sub>
                              <m:r>
                                <a:rPr lang="es-ES" b="0" i="1" smtClean="0">
                                  <a:latin typeface="Cambria Math"/>
                                </a:rPr>
                                <m:t>𝐶</m:t>
                              </m:r>
                              <m:r>
                                <a:rPr lang="es-ES" b="0" i="1" smtClean="0">
                                  <a:latin typeface="Cambria Math"/>
                                </a:rPr>
                                <m:t>1</m:t>
                              </m:r>
                            </m:sub>
                          </m:sSub>
                          <m:r>
                            <a:rPr lang="es-ES" b="0" i="1" smtClean="0">
                              <a:latin typeface="Cambria Math"/>
                            </a:rPr>
                            <m:t>+</m:t>
                          </m:r>
                          <m:sSub>
                            <m:sSubPr>
                              <m:ctrlPr>
                                <a:rPr lang="es-ES" i="1">
                                  <a:latin typeface="Cambria Math"/>
                                </a:rPr>
                              </m:ctrlPr>
                            </m:sSubPr>
                            <m:e>
                              <m:r>
                                <a:rPr lang="es-ES" i="1">
                                  <a:latin typeface="Cambria Math"/>
                                </a:rPr>
                                <m:t>𝑀</m:t>
                              </m:r>
                            </m:e>
                            <m:sub>
                              <m:r>
                                <a:rPr lang="es-ES" b="0" i="1" smtClean="0">
                                  <a:latin typeface="Cambria Math"/>
                                </a:rPr>
                                <m:t>2</m:t>
                              </m:r>
                            </m:sub>
                          </m:sSub>
                          <m:sSub>
                            <m:sSubPr>
                              <m:ctrlPr>
                                <a:rPr lang="es-ES" i="1">
                                  <a:latin typeface="Cambria Math"/>
                                </a:rPr>
                              </m:ctrlPr>
                            </m:sSubPr>
                            <m:e>
                              <m:acc>
                                <m:accPr>
                                  <m:chr m:val="⃗"/>
                                  <m:ctrlPr>
                                    <a:rPr lang="es-ES" i="1">
                                      <a:latin typeface="Cambria Math"/>
                                    </a:rPr>
                                  </m:ctrlPr>
                                </m:accPr>
                                <m:e>
                                  <m:r>
                                    <a:rPr lang="es-ES" i="1">
                                      <a:latin typeface="Cambria Math"/>
                                    </a:rPr>
                                    <m:t>𝑟</m:t>
                                  </m:r>
                                </m:e>
                              </m:acc>
                            </m:e>
                            <m:sub>
                              <m:r>
                                <a:rPr lang="es-ES" i="1">
                                  <a:latin typeface="Cambria Math"/>
                                </a:rPr>
                                <m:t>𝐶</m:t>
                              </m:r>
                              <m:r>
                                <a:rPr lang="es-ES" b="0" i="1" smtClean="0">
                                  <a:latin typeface="Cambria Math"/>
                                </a:rPr>
                                <m:t>2</m:t>
                              </m:r>
                            </m:sub>
                          </m:sSub>
                          <m:r>
                            <a:rPr lang="es-ES" b="0" i="1" smtClean="0">
                              <a:latin typeface="Cambria Math"/>
                            </a:rPr>
                            <m:t>+</m:t>
                          </m:r>
                          <m:sSub>
                            <m:sSubPr>
                              <m:ctrlPr>
                                <a:rPr lang="es-ES" i="1">
                                  <a:latin typeface="Cambria Math"/>
                                </a:rPr>
                              </m:ctrlPr>
                            </m:sSubPr>
                            <m:e>
                              <m:r>
                                <a:rPr lang="es-ES" i="1">
                                  <a:latin typeface="Cambria Math"/>
                                </a:rPr>
                                <m:t>𝑀</m:t>
                              </m:r>
                            </m:e>
                            <m:sub>
                              <m:r>
                                <a:rPr lang="es-ES" b="0" i="1" smtClean="0">
                                  <a:latin typeface="Cambria Math"/>
                                </a:rPr>
                                <m:t>3</m:t>
                              </m:r>
                            </m:sub>
                          </m:sSub>
                          <m:sSub>
                            <m:sSubPr>
                              <m:ctrlPr>
                                <a:rPr lang="es-ES" i="1">
                                  <a:latin typeface="Cambria Math"/>
                                </a:rPr>
                              </m:ctrlPr>
                            </m:sSubPr>
                            <m:e>
                              <m:acc>
                                <m:accPr>
                                  <m:chr m:val="⃗"/>
                                  <m:ctrlPr>
                                    <a:rPr lang="es-ES" i="1">
                                      <a:latin typeface="Cambria Math"/>
                                    </a:rPr>
                                  </m:ctrlPr>
                                </m:accPr>
                                <m:e>
                                  <m:r>
                                    <a:rPr lang="es-ES" i="1">
                                      <a:latin typeface="Cambria Math"/>
                                    </a:rPr>
                                    <m:t>𝑟</m:t>
                                  </m:r>
                                </m:e>
                              </m:acc>
                            </m:e>
                            <m:sub>
                              <m:r>
                                <a:rPr lang="es-ES" i="1">
                                  <a:latin typeface="Cambria Math"/>
                                </a:rPr>
                                <m:t>𝐶</m:t>
                              </m:r>
                              <m:r>
                                <a:rPr lang="es-ES" b="0" i="1" smtClean="0">
                                  <a:latin typeface="Cambria Math"/>
                                </a:rPr>
                                <m:t>3</m:t>
                              </m:r>
                            </m:sub>
                          </m:sSub>
                        </m:num>
                        <m:den>
                          <m:sSub>
                            <m:sSubPr>
                              <m:ctrlPr>
                                <a:rPr lang="es-ES" b="0" i="1" smtClean="0">
                                  <a:latin typeface="Cambria Math"/>
                                </a:rPr>
                              </m:ctrlPr>
                            </m:sSubPr>
                            <m:e>
                              <m:r>
                                <a:rPr lang="es-ES" b="0" i="1" smtClean="0">
                                  <a:latin typeface="Cambria Math"/>
                                </a:rPr>
                                <m:t>𝑀</m:t>
                              </m:r>
                            </m:e>
                            <m:sub>
                              <m:r>
                                <a:rPr lang="es-ES" b="0" i="1" smtClean="0">
                                  <a:latin typeface="Cambria Math"/>
                                </a:rPr>
                                <m:t>1</m:t>
                              </m:r>
                            </m:sub>
                          </m:sSub>
                          <m:r>
                            <a:rPr lang="es-ES" b="0" i="1" smtClean="0">
                              <a:latin typeface="Cambria Math"/>
                            </a:rPr>
                            <m:t>+</m:t>
                          </m:r>
                          <m:sSub>
                            <m:sSubPr>
                              <m:ctrlPr>
                                <a:rPr lang="es-ES" b="0" i="1" smtClean="0">
                                  <a:latin typeface="Cambria Math"/>
                                </a:rPr>
                              </m:ctrlPr>
                            </m:sSubPr>
                            <m:e>
                              <m:r>
                                <a:rPr lang="es-ES" b="0" i="1" smtClean="0">
                                  <a:latin typeface="Cambria Math"/>
                                </a:rPr>
                                <m:t>𝑀</m:t>
                              </m:r>
                            </m:e>
                            <m:sub>
                              <m:r>
                                <a:rPr lang="es-ES" b="0" i="1" smtClean="0">
                                  <a:latin typeface="Cambria Math"/>
                                </a:rPr>
                                <m:t>2</m:t>
                              </m:r>
                            </m:sub>
                          </m:sSub>
                          <m:r>
                            <a:rPr lang="es-ES" b="0" i="1" smtClean="0">
                              <a:latin typeface="Cambria Math"/>
                            </a:rPr>
                            <m:t>+</m:t>
                          </m:r>
                          <m:sSub>
                            <m:sSubPr>
                              <m:ctrlPr>
                                <a:rPr lang="es-ES" b="0" i="1" smtClean="0">
                                  <a:latin typeface="Cambria Math"/>
                                </a:rPr>
                              </m:ctrlPr>
                            </m:sSubPr>
                            <m:e>
                              <m:r>
                                <a:rPr lang="es-ES" b="0" i="1" smtClean="0">
                                  <a:latin typeface="Cambria Math"/>
                                </a:rPr>
                                <m:t>𝑀</m:t>
                              </m:r>
                            </m:e>
                            <m:sub>
                              <m:r>
                                <a:rPr lang="es-ES" b="0" i="1" smtClean="0">
                                  <a:latin typeface="Cambria Math"/>
                                </a:rPr>
                                <m:t>3</m:t>
                              </m:r>
                            </m:sub>
                          </m:sSub>
                        </m:den>
                      </m:f>
                    </m:oMath>
                  </m:oMathPara>
                </a14:m>
                <a:endParaRPr lang="es-ES" dirty="0"/>
              </a:p>
            </p:txBody>
          </p:sp>
        </mc:Choice>
        <mc:Fallback xmlns="">
          <p:sp>
            <p:nvSpPr>
              <p:cNvPr id="5" name="4 CuadroTexto"/>
              <p:cNvSpPr txBox="1">
                <a:spLocks noRot="1" noChangeAspect="1" noMove="1" noResize="1" noEditPoints="1" noAdjustHandles="1" noChangeArrowheads="1" noChangeShapeType="1" noTextEdit="1"/>
              </p:cNvSpPr>
              <p:nvPr/>
            </p:nvSpPr>
            <p:spPr>
              <a:xfrm>
                <a:off x="2949375" y="2454158"/>
                <a:ext cx="3152338" cy="684098"/>
              </a:xfrm>
              <a:prstGeom prst="rect">
                <a:avLst/>
              </a:prstGeom>
              <a:blipFill rotWithShape="1">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7395761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a:solidFill>
                  <a:schemeClr val="tx1"/>
                </a:solidFill>
              </a:rPr>
              <a:t>CENTRO DE GRAVEDAD (CG)</a:t>
            </a:r>
          </a:p>
        </p:txBody>
      </p:sp>
      <p:sp>
        <p:nvSpPr>
          <p:cNvPr id="6" name="5 Marcador de número de diapositiva"/>
          <p:cNvSpPr>
            <a:spLocks noGrp="1"/>
          </p:cNvSpPr>
          <p:nvPr>
            <p:ph type="sldNum" sz="quarter" idx="12"/>
          </p:nvPr>
        </p:nvSpPr>
        <p:spPr/>
        <p:txBody>
          <a:bodyPr/>
          <a:lstStyle/>
          <a:p>
            <a:fld id="{C93BB29D-0213-480E-BE2F-85898EF07AFA}" type="slidenum">
              <a:rPr lang="es-ES" smtClean="0"/>
              <a:t>42</a:t>
            </a:fld>
            <a:endParaRPr lang="es-ES"/>
          </a:p>
        </p:txBody>
      </p:sp>
      <p:sp>
        <p:nvSpPr>
          <p:cNvPr id="7"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82" y="1738313"/>
            <a:ext cx="80200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82" y="3076575"/>
            <a:ext cx="56673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785" y="3067050"/>
            <a:ext cx="11715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682" y="4033838"/>
            <a:ext cx="80867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2 Subtítulo"/>
          <p:cNvSpPr txBox="1">
            <a:spLocks/>
          </p:cNvSpPr>
          <p:nvPr/>
        </p:nvSpPr>
        <p:spPr>
          <a:xfrm>
            <a:off x="342900" y="1067830"/>
            <a:ext cx="6400800"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dirty="0" smtClean="0">
                <a:solidFill>
                  <a:schemeClr val="tx1"/>
                </a:solidFill>
              </a:rPr>
              <a:t>Propiedad del Centro de Gravedad o Centro de Masas:</a:t>
            </a:r>
            <a:endParaRPr lang="es-ES" sz="1600" dirty="0">
              <a:solidFill>
                <a:schemeClr val="tx1"/>
              </a:solidFill>
            </a:endParaRPr>
          </a:p>
        </p:txBody>
      </p:sp>
    </p:spTree>
    <p:extLst>
      <p:ext uri="{BB962C8B-B14F-4D97-AF65-F5344CB8AC3E}">
        <p14:creationId xmlns:p14="http://schemas.microsoft.com/office/powerpoint/2010/main" val="4271695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49" y="1380925"/>
            <a:ext cx="5019676" cy="25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639007"/>
            <a:ext cx="652462" cy="24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382212"/>
            <a:ext cx="37147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380" y="4346408"/>
            <a:ext cx="18954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4575008"/>
            <a:ext cx="7334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4855" y="4298783"/>
            <a:ext cx="60198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C93BB29D-0213-480E-BE2F-85898EF07AFA}" type="slidenum">
              <a:rPr lang="es-ES" smtClean="0"/>
              <a:t>5</a:t>
            </a:fld>
            <a:endParaRPr lang="es-ES"/>
          </a:p>
        </p:txBody>
      </p:sp>
      <p:sp>
        <p:nvSpPr>
          <p:cNvPr id="19"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17" name="2 Subtítulo"/>
          <p:cNvSpPr txBox="1">
            <a:spLocks/>
          </p:cNvSpPr>
          <p:nvPr/>
        </p:nvSpPr>
        <p:spPr>
          <a:xfrm>
            <a:off x="755576" y="908720"/>
            <a:ext cx="3359224"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FUERZAS EN LA NATURALEZA</a:t>
            </a:r>
            <a:endParaRPr lang="es-ES" sz="1600" b="1" dirty="0">
              <a:solidFill>
                <a:schemeClr val="tx1"/>
              </a:solidFill>
            </a:endParaRPr>
          </a:p>
        </p:txBody>
      </p:sp>
      <p:sp>
        <p:nvSpPr>
          <p:cNvPr id="4" name="AutoShape 2" descr="Resultado de imagen de fuerza gravitato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2" descr="Resultado de imagen de fuerza nuclear fuerte quar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974" y="2106325"/>
            <a:ext cx="3044825" cy="207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Resultado de imagen de fuerza nuclear fuerte quark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799" y="1763284"/>
            <a:ext cx="2771775" cy="2136577"/>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Resultado de imagen de radioactivida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8155" y="4703307"/>
            <a:ext cx="4081700" cy="173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602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28" y="2171700"/>
            <a:ext cx="84010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648075" y="1247775"/>
            <a:ext cx="885825"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788" y="3729466"/>
            <a:ext cx="3195331" cy="177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p:txBody>
          <a:bodyPr/>
          <a:lstStyle/>
          <a:p>
            <a:fld id="{C93BB29D-0213-480E-BE2F-85898EF07AFA}" type="slidenum">
              <a:rPr lang="es-ES" smtClean="0"/>
              <a:t>6</a:t>
            </a:fld>
            <a:endParaRPr lang="es-ES"/>
          </a:p>
        </p:txBody>
      </p:sp>
      <p:sp>
        <p:nvSpPr>
          <p:cNvPr id="18"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pic>
        <p:nvPicPr>
          <p:cNvPr id="1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279" y="1459940"/>
            <a:ext cx="81343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2 Subtítulo"/>
          <p:cNvSpPr txBox="1">
            <a:spLocks/>
          </p:cNvSpPr>
          <p:nvPr/>
        </p:nvSpPr>
        <p:spPr>
          <a:xfrm>
            <a:off x="755576" y="908720"/>
            <a:ext cx="6809006"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FUERZAS EN LA NATURALEZA: PROPIEDADES VECTORIALES</a:t>
            </a:r>
            <a:endParaRPr lang="es-ES" sz="1600" b="1" dirty="0">
              <a:solidFill>
                <a:schemeClr val="tx1"/>
              </a:solidFill>
            </a:endParaRPr>
          </a:p>
        </p:txBody>
      </p:sp>
    </p:spTree>
    <p:extLst>
      <p:ext uri="{BB962C8B-B14F-4D97-AF65-F5344CB8AC3E}">
        <p14:creationId xmlns:p14="http://schemas.microsoft.com/office/powerpoint/2010/main" val="3240519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sp>
        <p:nvSpPr>
          <p:cNvPr id="4" name="3 Rectángulo"/>
          <p:cNvSpPr/>
          <p:nvPr/>
        </p:nvSpPr>
        <p:spPr>
          <a:xfrm>
            <a:off x="3648075" y="1247775"/>
            <a:ext cx="885825"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5 Grupo"/>
          <p:cNvGrpSpPr/>
          <p:nvPr/>
        </p:nvGrpSpPr>
        <p:grpSpPr>
          <a:xfrm>
            <a:off x="336341" y="1581150"/>
            <a:ext cx="8420100" cy="852487"/>
            <a:chOff x="152400" y="3343275"/>
            <a:chExt cx="8420100" cy="852487"/>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43275"/>
              <a:ext cx="84201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1562100" y="3862387"/>
              <a:ext cx="7010400"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297" y="2680700"/>
            <a:ext cx="2668078" cy="225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p:txBody>
          <a:bodyPr/>
          <a:lstStyle/>
          <a:p>
            <a:fld id="{C93BB29D-0213-480E-BE2F-85898EF07AFA}" type="slidenum">
              <a:rPr lang="es-ES" smtClean="0"/>
              <a:t>7</a:t>
            </a:fld>
            <a:endParaRPr lang="es-ES"/>
          </a:p>
        </p:txBody>
      </p:sp>
      <p:sp>
        <p:nvSpPr>
          <p:cNvPr id="18"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15" name="2 Subtítulo"/>
          <p:cNvSpPr txBox="1">
            <a:spLocks/>
          </p:cNvSpPr>
          <p:nvPr/>
        </p:nvSpPr>
        <p:spPr>
          <a:xfrm>
            <a:off x="755576" y="908720"/>
            <a:ext cx="6809006"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FUERZAS EN LA NATURALEZA: PROPIEDADES VECTORIALES</a:t>
            </a:r>
            <a:endParaRPr lang="es-ES" sz="1600" b="1" dirty="0">
              <a:solidFill>
                <a:schemeClr val="tx1"/>
              </a:solidFill>
            </a:endParaRPr>
          </a:p>
        </p:txBody>
      </p:sp>
    </p:spTree>
    <p:extLst>
      <p:ext uri="{BB962C8B-B14F-4D97-AF65-F5344CB8AC3E}">
        <p14:creationId xmlns:p14="http://schemas.microsoft.com/office/powerpoint/2010/main" val="2744789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sp>
        <p:nvSpPr>
          <p:cNvPr id="4" name="3 Rectángulo"/>
          <p:cNvSpPr/>
          <p:nvPr/>
        </p:nvSpPr>
        <p:spPr>
          <a:xfrm>
            <a:off x="3648075" y="1247775"/>
            <a:ext cx="885825"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38300"/>
            <a:ext cx="8410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2457450"/>
            <a:ext cx="81057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091" y="3849900"/>
            <a:ext cx="2617707" cy="123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2768" y="3849900"/>
            <a:ext cx="3104528" cy="134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7525" y="3888000"/>
            <a:ext cx="2145875" cy="130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p:txBody>
          <a:bodyPr/>
          <a:lstStyle/>
          <a:p>
            <a:fld id="{C93BB29D-0213-480E-BE2F-85898EF07AFA}" type="slidenum">
              <a:rPr lang="es-ES" smtClean="0"/>
              <a:t>8</a:t>
            </a:fld>
            <a:endParaRPr lang="es-ES"/>
          </a:p>
        </p:txBody>
      </p:sp>
      <p:sp>
        <p:nvSpPr>
          <p:cNvPr id="18"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12" name="2 Subtítulo"/>
          <p:cNvSpPr txBox="1">
            <a:spLocks/>
          </p:cNvSpPr>
          <p:nvPr/>
        </p:nvSpPr>
        <p:spPr>
          <a:xfrm>
            <a:off x="755576" y="908720"/>
            <a:ext cx="6809006"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FUERZAS EN LA NATURALEZA: PROPIEDADES VECTORIALES</a:t>
            </a:r>
            <a:endParaRPr lang="es-ES" sz="1600" b="1" dirty="0">
              <a:solidFill>
                <a:schemeClr val="tx1"/>
              </a:solidFill>
            </a:endParaRPr>
          </a:p>
        </p:txBody>
      </p:sp>
    </p:spTree>
    <p:extLst>
      <p:ext uri="{BB962C8B-B14F-4D97-AF65-F5344CB8AC3E}">
        <p14:creationId xmlns:p14="http://schemas.microsoft.com/office/powerpoint/2010/main" val="4039851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078" y="4387715"/>
            <a:ext cx="2721843" cy="213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827584" y="44624"/>
            <a:ext cx="7772400" cy="504055"/>
          </a:xfrm>
        </p:spPr>
        <p:txBody>
          <a:bodyPr>
            <a:normAutofit/>
          </a:bodyPr>
          <a:lstStyle/>
          <a:p>
            <a:r>
              <a:rPr lang="es-ES" sz="1800" b="1" dirty="0" smtClean="0"/>
              <a:t>TEMA 4 CAMPOS DE FUERZA</a:t>
            </a:r>
            <a:endParaRPr lang="es-ES" sz="1800" b="1" dirty="0"/>
          </a:p>
        </p:txBody>
      </p:sp>
      <p:sp>
        <p:nvSpPr>
          <p:cNvPr id="3" name="2 Subtítulo"/>
          <p:cNvSpPr>
            <a:spLocks noGrp="1"/>
          </p:cNvSpPr>
          <p:nvPr>
            <p:ph type="subTitle" idx="1"/>
          </p:nvPr>
        </p:nvSpPr>
        <p:spPr>
          <a:xfrm>
            <a:off x="1547664" y="548680"/>
            <a:ext cx="6400800" cy="360040"/>
          </a:xfrm>
        </p:spPr>
        <p:txBody>
          <a:bodyPr>
            <a:normAutofit/>
          </a:bodyPr>
          <a:lstStyle/>
          <a:p>
            <a:r>
              <a:rPr lang="es-ES" sz="1600" dirty="0" smtClean="0">
                <a:solidFill>
                  <a:schemeClr val="tx1"/>
                </a:solidFill>
              </a:rPr>
              <a:t>FUERZA, LEYES DE NEWTON</a:t>
            </a:r>
            <a:endParaRPr lang="es-ES" sz="1600" dirty="0">
              <a:solidFill>
                <a:schemeClr val="tx1"/>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89" y="1370720"/>
            <a:ext cx="80391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14563"/>
            <a:ext cx="86868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589" y="3490913"/>
            <a:ext cx="86963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172450" y="2943225"/>
            <a:ext cx="400050"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589" y="3986213"/>
            <a:ext cx="64484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Marcador de número de diapositiva"/>
          <p:cNvSpPr>
            <a:spLocks noGrp="1"/>
          </p:cNvSpPr>
          <p:nvPr>
            <p:ph type="sldNum" sz="quarter" idx="12"/>
          </p:nvPr>
        </p:nvSpPr>
        <p:spPr/>
        <p:txBody>
          <a:bodyPr/>
          <a:lstStyle/>
          <a:p>
            <a:fld id="{C93BB29D-0213-480E-BE2F-85898EF07AFA}" type="slidenum">
              <a:rPr lang="es-ES" smtClean="0"/>
              <a:t>9</a:t>
            </a:fld>
            <a:endParaRPr lang="es-ES"/>
          </a:p>
        </p:txBody>
      </p:sp>
      <p:sp>
        <p:nvSpPr>
          <p:cNvPr id="18" name="4 Marcador de pie de página"/>
          <p:cNvSpPr txBox="1">
            <a:spLocks/>
          </p:cNvSpPr>
          <p:nvPr/>
        </p:nvSpPr>
        <p:spPr>
          <a:xfrm>
            <a:off x="0" y="6517853"/>
            <a:ext cx="672682" cy="340147"/>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lumMod val="65000"/>
                    <a:lumOff val="35000"/>
                  </a:schemeClr>
                </a:solidFill>
              </a:rPr>
              <a:t>FISICA I</a:t>
            </a:r>
            <a:endParaRPr lang="es-ES" dirty="0">
              <a:solidFill>
                <a:schemeClr val="tx1">
                  <a:lumMod val="65000"/>
                  <a:lumOff val="35000"/>
                </a:schemeClr>
              </a:solidFill>
            </a:endParaRPr>
          </a:p>
        </p:txBody>
      </p:sp>
      <p:sp>
        <p:nvSpPr>
          <p:cNvPr id="13" name="2 Subtítulo"/>
          <p:cNvSpPr txBox="1">
            <a:spLocks/>
          </p:cNvSpPr>
          <p:nvPr/>
        </p:nvSpPr>
        <p:spPr>
          <a:xfrm>
            <a:off x="755576" y="908720"/>
            <a:ext cx="6809006"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1600" b="1" dirty="0" smtClean="0">
                <a:solidFill>
                  <a:schemeClr val="tx1"/>
                </a:solidFill>
              </a:rPr>
              <a:t>FUERZAS EN LA NATURALEZA: COMPOSICIÓN</a:t>
            </a:r>
            <a:endParaRPr lang="es-ES" sz="1600" b="1" dirty="0">
              <a:solidFill>
                <a:schemeClr val="tx1"/>
              </a:solidFill>
            </a:endParaRPr>
          </a:p>
        </p:txBody>
      </p:sp>
    </p:spTree>
    <p:extLst>
      <p:ext uri="{BB962C8B-B14F-4D97-AF65-F5344CB8AC3E}">
        <p14:creationId xmlns:p14="http://schemas.microsoft.com/office/powerpoint/2010/main" val="567153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889</Words>
  <Application>Microsoft Office PowerPoint</Application>
  <PresentationFormat>Presentación en pantalla (4:3)</PresentationFormat>
  <Paragraphs>252</Paragraphs>
  <Slides>42</Slides>
  <Notes>42</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lpstr>TEMA 4 CAMPOS DE FUERZA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 VECTORES</dc:title>
  <dc:creator>Angel</dc:creator>
  <cp:lastModifiedBy>Alvaro</cp:lastModifiedBy>
  <cp:revision>58</cp:revision>
  <cp:lastPrinted>2013-06-12T09:57:42Z</cp:lastPrinted>
  <dcterms:created xsi:type="dcterms:W3CDTF">2013-04-26T10:35:47Z</dcterms:created>
  <dcterms:modified xsi:type="dcterms:W3CDTF">2015-11-16T12:50:11Z</dcterms:modified>
</cp:coreProperties>
</file>