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65" r:id="rId4"/>
    <p:sldId id="257" r:id="rId5"/>
    <p:sldId id="266" r:id="rId6"/>
    <p:sldId id="258" r:id="rId7"/>
    <p:sldId id="267" r:id="rId8"/>
    <p:sldId id="263" r:id="rId9"/>
    <p:sldId id="268" r:id="rId10"/>
    <p:sldId id="262" r:id="rId11"/>
    <p:sldId id="269" r:id="rId12"/>
    <p:sldId id="261" r:id="rId13"/>
    <p:sldId id="260" r:id="rId14"/>
    <p:sldId id="25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65FD-E630-44DC-A5EB-B9EDD483577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8109-2936-499F-94A2-CE92CAEA9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097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E9EBC-B1DE-47CC-ADFE-C5C509F206FB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CDA6-7FD9-448C-9A5A-8E8A8BAF1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324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FB13-5A97-44EA-913B-9258C65C182C}" type="datetime1">
              <a:rPr lang="es-ES" smtClean="0"/>
              <a:t>24/11/2015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2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B13A-7B59-44FB-B845-288177536FEE}" type="datetime1">
              <a:rPr lang="es-ES" smtClean="0"/>
              <a:t>24/11/2015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9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C28C-DD1D-4722-A946-6BA1036E8640}" type="datetime1">
              <a:rPr lang="es-ES" smtClean="0"/>
              <a:t>24/11/2015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0C2A-6BB2-4FE6-80C7-D3F1364DC7C5}" type="datetime1">
              <a:rPr lang="es-ES" smtClean="0"/>
              <a:t>24/11/2015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84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082-1379-4470-9497-5FA885E7E050}" type="datetime1">
              <a:rPr lang="es-ES" smtClean="0"/>
              <a:t>24/11/2015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38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0689-7DF0-4EDE-8412-0320DA09981F}" type="datetime1">
              <a:rPr lang="es-ES" smtClean="0"/>
              <a:t>24/11/2015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94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4BF8-9A22-4C8A-A225-8A0D90310562}" type="datetime1">
              <a:rPr lang="es-ES" smtClean="0"/>
              <a:t>24/11/2015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0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5909-6371-4AB6-9CFC-847FC922F07A}" type="datetime1">
              <a:rPr lang="es-ES" smtClean="0"/>
              <a:t>24/11/2015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5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C818-9AD8-4C64-91F2-965773CB4BEF}" type="datetime1">
              <a:rPr lang="es-ES" smtClean="0"/>
              <a:t>24/11/2015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63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C616-B3BF-4DB1-92F9-DC53FD97CE52}" type="datetime1">
              <a:rPr lang="es-ES" smtClean="0"/>
              <a:t>24/11/2015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8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D36-811A-4053-AEB6-968D17B78515}" type="datetime1">
              <a:rPr lang="es-ES" smtClean="0"/>
              <a:t>24/11/2015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27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7AFD-7824-453D-B268-AC4B22039A43}" type="datetime1">
              <a:rPr lang="es-ES" smtClean="0"/>
              <a:t>24/11/2015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B29D-0213-480E-BE2F-85898EF07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88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2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INDICE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09550" y="3089523"/>
            <a:ext cx="1104900" cy="267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084168" y="3623252"/>
            <a:ext cx="285028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1279451" y="1575470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 smtClean="0">
                <a:solidFill>
                  <a:schemeClr val="tx1"/>
                </a:solidFill>
              </a:rPr>
              <a:t>1.- Momentos de las fuerzas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1279451" y="2703513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>
                <a:solidFill>
                  <a:schemeClr val="tx1"/>
                </a:solidFill>
              </a:rPr>
              <a:t>2</a:t>
            </a:r>
            <a:r>
              <a:rPr lang="es-ES" sz="1800" dirty="0" smtClean="0">
                <a:solidFill>
                  <a:schemeClr val="tx1"/>
                </a:solidFill>
              </a:rPr>
              <a:t>.- Estática del solido rígido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7" name="AutoShape 2" descr="data:image/jpeg;base64,/9j/4AAQSkZJRgABAQAAAQABAAD/2wCEAAkGBhQSEBUUExQVFRUWGBgaGBgXGRYbGRcVGBoVGhYWGBoYHCceFxwjGRcXIC8gJCcpLCwsFx4xNTAqNScsLCkBCQoKDgwOGg8PGikkHyQpLywsLDQsLCwvLCwsLCwsLCwsLCwsLCwsLCwsLCksLCwsLCwsLCksLCwsLywsLCwsLP/AABEIAM0A9gMBIgACEQEDEQH/xAAbAAABBQEBAAAAAAAAAAAAAAADAAECBQYEB//EAEsQAAECBAMFBQUFBAcGBgMAAAECEQADITEEEkEFIlFhcQYygZGhE0KxwfAHFFJi0SMzguEkcpKTorLxFjRUc6PTJUNjZMLiFRc1/8QAGgEAAgMBAQAAAAAAAAAAAAAAAQMAAgQFBv/EADMRAAICAQMCAQsEAgMBAAAAAAABAhEDBBIhMUFxExQiMlFhgaGx4fAjM5HBBYI0QtEk/9oADAMBAAIRAxEAPwBmholCj1x44i0NE2hoICLQxETMIxCEGhNDtDwSEGhNEmhNEARaGaJNCaIQg0M0EaItBBREiGy8oP8AdSqTiFAsZUiZMSad5KTlJcWBb6Bil2NtFcxSkrysACkht7eINQACGY0EZ3qYLJ5LuPWmm8flexYtCaJgQxEajLRFvr4RAiCERCdNSggKKU5hTMQHALEjMzh6PAckuoVFvoiJEM0FKIZotZSgREM0FIiOWCVoG0M0EaGKYJWgbQmiZEM0QFECIZoI0M0QDINDw7Q8EBbNCETywssZToEGhRMiE0EgNoREEaGaIAhlhmibQiIhCDQzRMiEREIQaGIibQmiAIZYYiCNDNBId+yZGeVjEGgVg5z8qCsee7HxSEKUZgSAsbpyqIUoH8tUvxA6x6P2dTm+9J0OFnDT8INRyBHio8BHkqsTkCSSyVNQ2NKg/D4RwNVk25969x3dNDdgUWayTteWe7OTTSZmbWymzDxeO2XjUEOSkClQpKk1bVJp/E0eeEi6S48KOdf1iUol6h+BYcOIr6+cXh/kJx7FJaCD7npGVxT0r8I5ftJlgJwf4jJUGSoghJqwSL0UHPOweMXg8QpIGVagHFiW7yeABTB8bi1zEoTMmLWEURmUpQQDokKO6LUEU1Wp8ulxVDNLpvIOXN2azCz9xLggZRUbwZgztUU5frBkEKqCCOVf9PGAYTEJ9nLc5XSlncAlgDldvNJ9YPNw4JqGPFzxHvCo8ax2MeSW1dzjZMcdz7DtESISgoav/WAs9d4edeEN7biCm96gszlxcdWhyyrvwJeJ9uRymGyxNNQ4II4guIWWHWKaBkQxTBCITQStAiIYpgpTDERLBQJoUEywoNlaLfLCywXJCyxjs3ASmE0FaEUwbICaGaDFERyRLACaFlgpTCCINkAlMJoK0RyxYgMiEUwTLDFMQANoZZYEnS/GlS3NoK0MR5D5W1/FT+GF5JUi8I2yy7II/azhf+jzkmlSpkqX4OoAf1I827MTP2yQwUMiiQQ/dSklgRU0HlHqPY6X+3I1MmbXTMcpPMn4eMeadkx/SEf1V6/lBDeI9I4+VfrpeB2MT/8Anb8TSYjZcldTLlngrIm2lhWkcK+zGGIYyEhtUlYUnXQ1Bi3QGozCrfMD4wpyaO7MCSeCQ5JpXy1IOkdSWPHJW4r+DlrJki6Un/JQS+yUh8yTNSNCFu4Dgd5JuXbkHq8Z/amz1SpmUk3OU0YhgxpxFfkI3aJdiKaqTZixyptQgP5CjMYoe3OGbD4ZY3STWtlBc4FFrBg2h4xytVijCKaR1dLklOTTd0jt2Q6pCGLnKMwLEFqWLaN1cXg4wuXuZkg6ILpIdnyK6kMB4wPYCM2ElcQCAXNCFLDOKhxw4iO0JIqHUDce91axPKj8zHTxxuEW/YjmZHU5Je1nOlStAFV92hqWLoV3SORHQwwxCXY7hreli2vCl46QlK60fi1hw4t1pwOsRMs2PRlbwL6AnetRjVoZUl0f5+eIu4vqqArwuou1CKGrPa+ugiBKhq4/MKk8lCh8XMSmYQiqVKQwPd30F2NUmpbo/AnSJxK01IEwABygl3LkuD3ehCRzilqPZr5/n8Ftrl7H8vz+RxPA7ySnjRx5io8QIKhiHBccqwEYqXR9yx3hlSAbOQ8u/ExJeDet3HesT0IsOYKRzhkckn0pi5Y497RPLCKYEoLT73TOHYccwbzzGEMSR3kEdN4HoKKP9k+MMWaPfgW8Mu3JPLChInpVYg8rKHVKg48oUOUk+4lxa7F40IiHaHaMhrog0Jom0M0QFEWhGJNCaCSiLQ2WJtCaICiGWI5IK0M0GyUDyQ2SCtCaDYAOWGCX4EdfdFNB6WoYKocj4Nc0cEmlKfxQiL2PAn4k6VBtCZPcx8VSLnsWl8YHsUL5XbxDvHl+wGRi0jQKWkeSgI9Q7HN98Q1mmdWbXwaPM8LKI2gQLidMpyClv6Axzc/GePw+p0sH/Hfx+hqymhc04tYXFeRJ+jEZdWehoSOGqRfk/gRBJiXJB7oAJPOrD0CvDnEUoLOQMyu+OX4d2+Vm0srUx0ZPn8/PxnNUePz8/ECmySUFu8qngbXsyfnAO3sl9myF3yTljRssxUxQd+6XBSBeiosWq9OANbkpp0Yg+MN2uwwOxlKFMs1CiOKs6UlQ6JWBwOYHRzj1y9BeP/pt0Prte5/VFH2anD7ukEMylpficzs9nY8NItimvW/I6Hx+rxUdkv8Ad1akTFf5ZZryqYuMlOKeGrcuPxtWjHZp2/JR8DHqF+rLxBTJWvwuOJBFfDW94YpI/MOV9NLHwYwdBpd+fG9eRoacjwhiltKa8uY+Yh/vQj3MAk8KgUpccm+j1hygGtDwOrDUKuPOCrlg11FiLtSxH+kDyKHPmBU8ykX6ivIxG669A1fQBMwfAta4cU6Ma9Y5FYBnLFCj70oluasqWULahXSLSXNCuo0/l5fOJ5Yo8UJcossk48MqZU2Z7qkzQ7fm5uUD/wCHWHRi0F8yFIaiiwUmlnKaOeYjvm4ZKqkB+LB6DV79DApmHNPeAOu+3mc4a1FG9gIo4zj71/P3LboPt/X2AJw6JgoUrA6EgjzSKaZRCiE7ABQJCM9alJST45ylQbgVKaHin+vz+xb/AG+X3NHDNEmhAQ0lDNDRIiE0EFEWhRJoTRCURhNEmhNBJRFoTRKGaICiIEJok0Ll+vh61/h5wG6QVGyAT5/MuPHXyELK1W58TQDK3NstucEy/rXnSutvUcoYJ1FLaaXYekKQxln2WURjJXDfH+BZH+WPOJixL2qvVsTNFOcxaR8Y9G7OUxcnhmLf3cz9RHnO2gE7VnM1MWs8LTla6CObq+MyfuX1Z0NN+y17/wCjW5C4rxKuZoRryfwhwGNaC/hr6MfGCTAAC9gXJ4AXNuHL3oS0t4GreOZ30jpLg5z54AoSxavLgCxKhbmedL0jp7SYfPsSdxQrMOX7ST5+8fAQNdaG5q/BrGuoeOzaSc2xcWGqlyRzHs1A9GYj/WMmt4xfFGvRfut+5mN7HKPspnATB4OlNejiNClP11t9dIz/AGHO5OGoUg+aVD5RoCMrfhtyS/H8rt0fnTRppVii/wA6mbUxvLIHMk6i/S44Ea8ePwh0GvA9dKFwddOY4R0EQMyxY2NuuvTiOpa0aej4M3VcgSG6cBpzAGnIdeMSyRMEi9Rx1Gu83xHiBDGlfd5acxy+FxR4KlQKATcMFXuLEEgjgxFfC0QmTVI7wzBiXAqkBqqTqOafIR2ZYSkh6Wp8BWC1zwBP2gELBqC8O0NMw1XFDxBYtqxAp0LjlEXIuMzXYModU6jmnyiKdcSDtT5QlyEqqQDz18xDROWoKqkv00PAjQwotUXzSK7muCzAhssEAhEfVYz2aQZEJoI0JoNkB5YTQRoTRLIQCYWWJtCaJZCGWGCYK0M0SyAin6+cJvXnxFh/CG8YIofN+gv8h4wxSefkLliT9fgiknbovFcAwNaVq/oOtH6PCPWt+F6fqPCClPhp4W9GMJ/j6/O/j4wUQ69gf71KsN4+WVQ+useddqV5drYhzQYok9MyVfAx6LsH/eJRID5uoDg0B1YU8Dxjz/7QcO21cQkUzLQeTrlynPRyTHK1TvIn7v7OlplWN+P9GymByep5hnPlUj0iF68qHqxp6HwgzV+DcBZvX0iCEsNLl/V25WrwIjqHMoghLBuFPANx5ZY6ZshStnY4JDtKW7ajIDfi4JHLMNYB7Mu/EANwYkv6keAiywckKwuJBcEy5g6vJnpb1jLrf2X4mrR/vLwZ552F784flR6FUa3K9Dr9WjG9hFvNXUAmWAA3eLuB1pG2aGaN3ioXqlWSznTShtpyNsvnY+HAxNSXHz4c4mpOhqDx8AaeURSNDrY8eR5/H0jUnXDMzXcik/z5HX9Yj7Nqp8jQeH4fCnERNXHzb0Ph8+USKYPUrRzoU1qAXBoUc2/D6cKQQCJLlA8iLEadP0tHOJ2RwqiQWzaAlr/hDnpziu7b16B2bugZoiqWD+vD64WgwR9fGJrw+UZpn7NFN5ZCBlI7wzkPXQVgTz44es0GGnyT9VHAuUD3wT+ZOZzyOQ5vl0hRGft3CoIBm5hX92hS0u9N5WQOBwJvCjG9bhv7GtaPLXX5lwRCaHhNGoSM0O0OIoO12K9mnDqrSc5ANSkJBKW1dheKznsjuLQhudF80NGa/wD2Fhvwzv7KPkuOfa3bGVNkLRK9smZu5S2SyklQzJU9UZg3MQuWoglaZdYJt00a4CE0SUXJ6mnCtoTQ9MTRFoQESaE0RuiUDb9fAWHiYco4PT1J15//AGMSCfl5Du+tfCFl5c/0fwb1haLkcnL6oPnEXe9L20oVX5JavEwQ0dr8zSlfBnL/AOkMpFGuKCvD9TfxAiNhSOnY1MTJ/rgDo7P4kj6MYP7Uw21J/wDVlkf3SR8o32y/38o/nR5OG+ZjC/aun/xObf8Adyv8hHyEc3V+uvA36b9t+JrEjdTzCfJgT8vOE1S7aV639UwsPVIP5U+bAnWmg8Inlrap+Ra/iG5GOmndM5zXVAjV+VuoAL+dPAxd7BGaRPaoKPJ0TQ/wiqIiy7PzgDNQ7EpQf4SVBv7S4zaz9l/D6mnRr9ZfH6HlXYVX7UjRUp2F3SUqS3BiLxvE/Aseo4cmb4RhewMsfee93UEM13B/SN8iSSpLJ3iySKV4Nz+T8oGklthbBqYtzpAlij8Po+kJUsEcfq8FnrEuqyENfOQnhoog2rbiLxWT+0uHRuhS5hAFJaeDUdeVuFAYZPV4o97KQ0uSXajrCqsq7O595Nn68er6xKTLc5RVnZq0Fx4UHiIpl9tFuAmTLlIVRXtCFKUkkOwWA1DfIflFHtPbs2ZmebMWkl0pS0tJSKBwd1NGoEfzxz/yD6QRqjoo/wDZmxxmMlyQfaLCVD3BvTDZt0U7tamKfE9sUE5Jckr0ZZZ3JIGWXW5ZyoHyjKnHoFkpbUEGYfEBkKNXLiOeZtJRTZTJU9d0atQciBwppGKeoyz6s1Qw44eqjT7Q7U4hUuYVzPZTM4JCEpSSkg5wcgC0tRjnMZyZi80wFSZi1KDlSjlCv4hmmGg1VpaB4XDzZgVkQou1EIUQeFSGP1WLSV2SxClDMnKGqVqSMrPdKHNdOsUjjnPomy0skV6zK07QAJByhjolz4lTqu9H0hRopHYAZQFzi/5UBh/aPyENGlaLN7PmhHnWJd/qbWFEiITR2jm7SMZvtskFEnNYTgDqCDLJJI5NGnaM52uBKJOr4lg4/wDTUB1o3nGbUv0B+CPpFinY+HN5Ek2vLQdKXGoDdUxQ9tNlSkSs6JaEFJT+7SlJOYl8xAFLCvEWjVJFATwr41Jp+Z/OKPtaCdnzi34S9qe0R4q90N0pwXmUVDhF8V7uWXpootYk+WnWhETAgchO6nXdT5gD9YKg6fX1/ONUJcGaS5E0O3jcfB/08DEm+vr6vCCPg2vJz9cIMmRIgz9D40r4WeHI40+DCttL+kTy8j9X+EQMr+evMjqa+fSBdBqyKkuAC1Wd+DknzY+AhEOz6n0Zy3xfSnCCNVm5ngLADjWz8M0MU10cs3RwD5ufMjSKhoNgS06WeC0eeZD/AKeJjG/bBK/8SfjIlt4GYD6/CNbhZtZRZVVSyQRvJGYKOYB2s38XKMz9sy2x8o3eQOGi5kc/VtPIvA3aaL8m/EutnTc0mWXdkJc0rugm3P4Qchm4C9eTP5tGD2T29TKQlChmy7rKARLGWxKzmKycv5btWGmdvphcialAYgGWliSSKlc3eYch5QzzyMYpJC/NW3bZvWAST7odybDUkksBfUxyo7TSJC1KExK1hBcIeZR0qIKkkIcZTZRAcx5hiNthRBUc7XK1KXXUuSA/B38YFN2moISS4RZJLpSS2mUBJNXMZcupnkjtfQ0YsEcb3Lqa7C7XkYdX7GQEqy1VPWQpTmoCEkKIL2cwDF9qJpBeYUJIJaUAhjUZcymV5v4xmNmlU6bLlpWAVqSgEOAHLAlgSRG0w/2eJzAzJuYMXCUgF6MxUTS9aGsLx4cmT1UWnljDqzN4vHImKUQ2ZTd3Mr3Q5qcrkhyeekc6Mashh7wqAyQp2AGSW2boQY9Bw3Y/Co/8kLPFZKvTu8dItZcoJDJSlI4JSAA1qCNUdBLuzPLVrsjzbC9ncWs0lqQGYOAgEU/G3wixwnYGaW9rMQKg0zLPrlHSsbhoTRpjoca62xEtVN9ODN4bsPJSd5S1i4FEDNVy6KkVFOVzpa4bYsiX3JKBq5TmPmpyI72hmjTDBjh0ihEsk5dWMTzPjESmJgQmhwnaQCfqkNEyIUQNAcPtiRMDonSlfxpfyJBjtKWvHiClaKDG1dI7sDtmdJpKmqRowNDY2NI5y1XtR0Hh9jPYSWrwr5RnO1copk4UG/3hL3eqDxq5ItxMUmD+0OYAROSlYtmRuqFg7WVQnhrFntva0nEysOqUp2xUsKBDKSVJLZhpY1EDLkjkXAYRcWaWcndA/Ecrh7KuqlaJBPhFR2sAOBxG7UJRQtTfQacwS1GcNFqpBK2ILAH/ABEABtdzNo+/HB2vS+z8Q7jdSQ9HaZLHqAC3KLZejK41yiykLdCf6qf8qfSoPhEyPr/N5GojnwcxIlSnUKoQA5G+MoDVO8QW8oPMxCUJzKUEi4JIAcXq7crw1SSXItxt8BEq/lzOhHH/AFhwK8gPVx8m8zGandvcJKcGZnqoj2Yze8eG63VWvKKaZ9qaSlkoynivi70CaJOr5j4wl6mCGrBJm+VS4F+LB7kfWhjlxePly6zFJS1XUQMxURUBRBUwTRge9S0eejtJiMUcsoTV5qNJQoAt+YBxzdResHldlMbNJJSmW7OVqqRcdwFR8YS9ROXqRGLBGPrM02N7YSUVTmW6QTQJyitcyyHvwMUeL7dLIBGSWdTVSmBcF1ZRqaBI8o6MJ9nId52IURWksNyG8ovZ9PGLXB9h8JLvL9oeMxRV45Qw9DA8lnn1Yd+OPRGRwvaSZNnIQFrJVMlcwllguEJypFg7g28Y0322yh97kPcyTXmJiv1jSYHDIlFKZaEoAIYJATR+IrFB9uKf6ThTxlzKPwWl/jCMuF4muR8Mm+LPKkS3JBc8K9T+kQmYcP8AyH6Vj0/s72WwkzCSVrkJK1odSs84ElyHZMwAW0Aix/2MwX/Dp/vMR/3YutJNq1Qvy8VweQ4bELlklBymzhKHDFwzpp1FY6Nq7axGJSEz5q5gBcAhIZTKS9BwJ849V/2KwX/Dp/vMR/3Yznbvsxh5OGQqTKEtRmpSSFzTulEzd31qFwNNIktPkhFtvgizQk1wZPstu4zDaftpX+ZMeztHiOCJlzpZF0rlnyUkx7iu56mNOjfDEalW0RaGyxKGMbzJtItDZYmYaJYdpHLDNGS2125MuemXLQkpNyumYgqBy1pVJAJuYFgPtEClpQuWxKhVLsElwUgOcyrNUAlxpCPOsd1YzyEmro2OWE0ZXY/bkTsQJZSkIUQEqc7pZ2JIZYJ13TyhbU7YyloxMlDhaQUJJ7qyd1TMCQznrSoJiec49u5MHkJXVGjmYtCbqFCxYuxNQ4DtSFHlOFwyvcmpQVB2FVFPFTWqaDnCjBL/ACUk+Ir5jfNY+05pQSonMlSjqQeLO9KM0RMt6/EimrUHB4EFuQ160AqP1t1g6MESz0te9SwAADvX1hVmmgOQuA3D/XpURa4Yf0Ka2mIlNx/dYm0cmIQhCUqGaYTauQbu6SWcneSoEODQQWXi1Kwc0gJlgT5TBAGsrEVKjvk01Op4wHIuo0EkmchDk+zQQD+0UEpNN1QSd5RYUYGjR0TO0slEuYhSlzitIQcjpSE5kLJCluoEGWA2QXNmjOLw+Y1ck3JJL21hkyKONPodREcpVRVRinZcDtJPV+4kpRTLmCSpXD95MdjYUyxyzdmYnEHNOmObOtRWW4Xp0g2GSpgBmD6s4CWrpenGLXDrStNN1SaKzKQHNaoKlAkHg3iYZGMH6zKSlNeqgWyezmDSXxHt1091SEh6AUG+QB+YWjb7H2Ts9I/YypDjVaQpY6+1dXpGUl4clIIIuzZkPppmc6WgEyXMBqkEcAHIBOUKU9gTr1h8Xij0SFXlfU9KTtFBOUTEE6JzpNhZnbwaCLmgNmID2cgE9HvHmi5s5B3ChSaApSsOXNCBQ3p5x0S8RmcDI6bhwfCpLiotYw+OaL4FtSSuj0U86QnjCSsfMl92YtOrAqblQ09DFjI7RzE0UZagwbMCkvTUU84ZuRVTXc1iDUdR8Yp/tzkj+iKyl2nJ8P2J/WGwm3QtmS5oSEl2D9H4VMH+22V+xwxYfvJguS+4lr8hGHVO3E24GtsqObsjNfAyG91KknqmZMEW7xmOxmNSnBpSTZczQtVZOgreL0Y5H4h6xsxN7F4GeTjbOrPFB23D4ZP/ADUeeWY0W/3pP4h5whsqXjSJJmEOcwyZSSpLt3qNV/CK5n+mwwpyVHkWPlZZlmok+T/pHs61uTHju3ZZC2IY5GI4EFYPqI9KG2LbugOtiHhGj5ui2dqNWW+aE8VH/wCXVwHrCG1lcB6/KOhTM2+JbvGH279oS5c1SJKEAJLFSw5cFjQFhY0NYvsRt5kKKUgqALDNdWg7tegqfUec7ZmSsTnngFMxaS8tj+/GXMQolzcqykU46DHqpyikouh+FRk7K7GYgzVvuqzEqZgCVKqrdatzUUNfF5605s0lJAYEBZCilYY0ID3qCY7ezmJwwQsTkKOXKpICgmpADke8T9Xiy21tbDrygScqkEd090OjNRhcABgKFw9BHPUOLs1OdOqOLYSFmZnzPkBJSkCpS5OjHuljd2o5aLLG4yQsGeCFTMQ+eWKJllJdRZgVqJBXmNN6lb5+ctJMz2VZb2UXUActwzEpsDRzYxzSiMjB05i5FTQMAmvMk8qcHim6k4h23ydh2jLcZElLJAzFyriUVagJ6UEKBpwyVpoXUCzE0CAzHMxLuTR+esKKbA8HfMwipaWBUkG9RY1IpRqVrraFhJSDMQSsMVoa5YGZJDHgQKtyilRjixBqNHJLM4taCyMWykHRCkKLDQLSWGp1PhF7YEqLoJRmke0DoyrcV96ZNa1e8QfCByVE4Kc5fLiJA/6WKHyeAzlvLknjmFf+cuOrDN9zxLf8Th/P2ON9LRchUIxRsAlik+6HD1oTrW8dkmR7RC1BiESwo0YjKUJY896+sUyyoaMPMFudjYxb9nlOnFD/ANqs/wDVw8VTJQcSBkQfbSwSHYpNAGFwC5B+qRFWAKk5hNlqHVQcjS1r05RVTFGoDk5jYEtpoL/WsDVMUAxfxB/Tl8IIDtW6WBy+HUxPDzVBaVZshu6Q5bUAa0oztWK/25OgB6dePhEkJUSA7P1YeVosCjRYbaMp1ZyUJPuIQ4ccCS5FTyq0RxG2c6AhS1sCFJTuhIU5YhKACGOZuDnjWrkYBZylSVclMetcoJvyjs+7ZbS1L4ghfNspyginMRKYLXtJo22RMzJJcqde8SV1zEgMyFcw94sMLtyVmSpQMsAm28aENlFnKTegcaRSnZKjVMtZL1FRT4QeXsOaQyZJHMlj/mb0hsd/ZMVLY+tGtCkAoIzKTuklNQqzFJyuQ1GIu5LvTT/bVLP3bDuKieQCOBlrbnw8o81kdn8RR9wBQNF0HEgAXpzePUPtiSVYCWQQQnEJJa7LROAfnURTKpcbkOw7altZ5tsbD55bZsrKVx4ZqtxqBaO/7uUpzCegKBDDMXNmcZSHAL1Pq8A7PSZhQopO7mIIYu5Sk3ezE+cXBwC1ZQUlhcZXelGKlskvV240jVjUqX2MeTbb+4bB4xak90ZgkJNGSXfzPi9Aw1i+7JJV98lLK0b6ZhCRmcMn3QU6uDd2GsUJ2YnUHqVSx8qRZ9lZSU42WUlyc9lAnuqZgE1i+XE1CTvsTDkTnFV3Xcw3bvCmXjZiTQ5pnkVqKf8ACoecW0jGqVLRlDApSXBrVArQueelLGAfan//AEVm3X+rKI+Ig+zp6E4eS5mdxPdCiKUq6mFr2jNpUnduh2quPRdzs+8qUS5FCbEpSHTpxq5Zhc1Dw4UMtQc2UbyZgTUJCUg5gXI4011hjj6sDMPikjyJLQy5ilXCv8I+XSN6wJ9zC87XYGrFZJaiFS1FKXAIANXKgG94EcQDS8YXa6vaLzoWC5LNuuoso0YAElVm/SNT2gSUySye8wKiSyRfMqlBRooV5gSFJGUMpACQSc7jK92cOz2DaGMGqUYS2m3TNyW5nDMpKcBlCgUkMU9SwYgBr2eOROMYBCi5KiQolsp3Q/HS0XmGqCFjPKIUFO5SCBmJTlLBQKDvc6xy4LZYUpSt4ywpKd1IBUCQ7BSnB1zcdC9MlpLqar9pzSMcSUtbulqMlRN2LKNSH0EMjDhBSFMJYIBIBCnYUoAQfK8dMjATApnZIBCSSQGCj3X3rOfF7wXH7KWouiWpTEPQZmOrXqQ/gbBoo5FvcATtv2YCZaShmzEM5U1XpW5rqAIUHT2bcl1AUBq1CQxS7spiLilIUUexPkpcQezNkS502XKSVutaUA5QaqIALAub2H8o5VlEtbBK3QoguvvEH+rSLrD4ABQJKlMQWJYFulR4QFfZ6USSc1fzRu83kIWoj3OTH7UUVFKZKBLClBFFOBmJdyqprFjtueJGHky5a0qE5CJ00vvCYAsJQS9MoWoMBq7mJTdnAhIrukkWbeNXJLAPqY5puDQuWHSHSAAWAN96166msLljcWMjlUioGLlKJ9rn/gyEEfxfr5RJGPQkKEpS0lScpfIkFJUklJy37opyi2weClNVCfEfrHZNw0oIUyEAtwEMWF1dlPLq6oqtgBUxSsqiMrFwsoLlxcBzFnj9lITJWpQdQDhRmTFkVFgTHTsWSlKN0AHUtXxLdYsZe8mqVDiFN8iY14sMdvPUy5M0t3HQxexFBc9CSHBBuKd0ka8Y1kjAoHup8Afi8dkrDB91LnkHPkI6hsmcx/YzaNdCtSBSlTUxeEI4l6TKzlLK/RRXGSAX3B/DX4wdOVv5fzjqnbMmIfNLUkj8TJPkaxzpS7sxahykFjSjgkajXWHKUG+H8xLjJdV8hwtL29In7cfh9P5xAo6ecNYcel4vaqwU7oIvGMlTJFjoOBjafaph32SFX/aYcsNDYl/GM/8A7NqyLUVBQTLUspS4UUpBLAzEBKXIar3h+2faCfPwn3NGHzfut/OkACWXYORnLgAlki7PHL1WaE2trOnpcU4KW5dTK9nZpTKUzgZ3oWulNfSLQzjUsfF/WKLB7Lx0sHIgVqQVIU2WgIZeuZo7TLxQy55YD3y+gJJoS5GoGUm1YtHWQhBRFT00nJyOteKYsQHa1if7VLxa9mdoZMTLmEOlLkgM7FKg/gK3tGZxKZ4CsxAd3BQUpIY5k5VApJf3iQS46RDDSpiSFVzg1UgAd4KfMyWDEZeHDSM89bKSa+BaGnUWmXnbxPtMapYO6QkuGq8uTu5nYClTWzc44cHNKZSQSTlACsoNHJIvpY1MDXiXDpBJVYmx1J3g7Gx414AxzKWVpUQp3BpmTlAPeIfeDP3rAA3pGXFqZY23HwHZYLJ1OnEzwpAWyirgS1DUup6aVtXUQFW2MozZnS7agguAzlRc1Tam/wAqhRPqzpUAoEKcCgDbztRmDMG5PAnzAMCr2j1FACCWbKRlJpcucg4xPOJ7rToHko9GWicWFJDjvAVJ3WOtnZ3I1oIrU4bQkpANgXZhlrqQxD3LjSrmw0xQCWypDBs4YAaV726ARa4uC0QGKWXysoEWcKDEBIoBUgsKUFyQYrkz5Mr9JhhjjD1QM2SEJCQkHKAlIJeiiLF94c2ABKaEWZRdIUCQoUqVUdRKlMBanIuQOEJWOUlIUUMKftCc+n4UBmo7lwAWrHFi8cpXdWVJAfKUgs6U8qCzcHrFEmxnU6cHIKlKmKclLJFWqGLkBR3WU/4qGmkKfJKyolYJVRltdne1AXSSkB91tI5RNWmUDkAqQ2RyQwLgs6SQ4YmoFI604SYtLrZAIc5UpLJdnsQkuFPyFe6YIaHXjJMpASvOVXZJq1QK5aAMAzB7wozk/De0mLKKAGpWskk11Z3o3hCi2yPcO33mkSenrBAvnAkpA0g8hi9BQE+UdrlHK4Y82eyWp1ap8fD1Mc+JQr2OYDKCS6j7wAoampdJD8SHFY6XdRSzNl9RAESxMmAKFEhSgxaiEqJT/FrGLJJTVxNONOL5AYeWoJzLDaEFgc1aWvyu0FnTGFaJIDBy5oSa5WABA84CEhKl0fIW4ZgVKv0b15Q89ITZ3IId+AB+ukVUm4rku4+kdmHnlKe6WuHNwz1pwrHdJxbj/T6rAMBKTNSSEpQErysK6AA1sQ7/AMqQWTKG/fdfXUEAE/WkPxZmn6XYRkgnwupd7BwSpqynK4MqYWoS6Mpdq5a8eMU83ZCvZKGU92aH3XZMuzs7bvqeJjpwONXJPtJZyqKSknVlAg1PQRxze0c9KS6yoKSsEHXdILtxjPnnunu9xrwJKFGE9iSQCPEjixe2r8422wlpyKyS0JTnBJlZ1J7oBqs5q/Ic4xW0tqrM4qSSjKAE5SRlyimXhGv7ObQXNl4gLLlCkpBYAs2VyRcsBU1g4eZfAGdPZZbypZangT3m5tbwiSwQkqCgGD5nswzE+AB8oN7ovVSUnoX1gXtjkJ1GZraAkXjZLIoLajHDG5vcauTtLDTApAxCUBTpyzETUOl1MxKWIKiGq1nDxR7U2mlEtBSUTFJUULXnBzISnMF7u9mrlcirCM/gcLkKlBS91BJGYsp7u9qkWs1LwJGMqDlAsGc1zO5Jue8dY4m5XwdWUy0mbYmrIpkAylwDnVRqbxdO8NNRWkNiMcZiS6ga6Noz5a182qzaihRiSkpBZTrUioNMuZRUz1JqK8TBBiyoe0srMEOAl2GZi7flHSKyTYt2WImkuCVX90KJLUzAgOmho7Co5mOKXIAKmzqS5SQyksoqYVfKkqIbKDZWjUMnDCqlEqy0YmhoGKgLli0Hw2AR7SU6UlKpj5WoCnJZ3ZO+d0MOsUtJFVyV0zFBOd17wG9nqAzMkMoOwB3W60NBJk50kpU28CaAnVlBKSGoO84DacLfCbOTNxpSX3llSrEKG9ulJGQh62hbVwwBl+8nJmyrZQOYKozMGIcM0RzXCRakVZXSinKVDeSQGJJdWRFAwd3OopWljLJSmrAHvFQUGoakKsSxNRo8VEuaEIVOIzLSJRDk3W1KaAFm5CO3ASQZieKwipckFZTZzYcLHlBkVaDKnTBvZQtTKLHM4DkKOWmVnDlyRTjHOnEKL90m6S5SDwDAuDbiaBxxlISJntEEMlOcKqd9myksQBlNgzCK7EK9nJmlLMgmgoFAKQllNymqs1hFlzwFKzr+4GY/tEF1gpBJIyXLkBsxK3YKs0cykKCitxlOYBIShI9mgCpSCMwBHB9HMPL2mVyA6QxKfCmUWvRIHxeOTDTVTkTAtSjlCDepzqGYEn04V4xZX3C/YQJYsPdG6AQVbzOwZnBzGIy9qlbpJIcjKQATR8oCjRIs4ArV3EH2fg0rVLqoDcJD3BIDAtRgaQydnJSpIF1JVvGpYF2rF9yQeBsFsoziv2aCouCHKmy1qAkaqetOkKOOWgmaplFLZk7uuUgOeZvCiO/a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4" descr="data:image/jpeg;base64,/9j/4AAQSkZJRgABAQAAAQABAAD/2wCEAAkGBhQSEBUUExQVFRUWGBgaGBgXGRYbGRcVGBoVGhYWGBoYHCceFxwjGRcXIC8gJCcpLCwsFx4xNTAqNScsLCkBCQoKDgwOGg8PGikkHyQpLywsLDQsLCwvLCwsLCwsLCwsLCwsLCwsLCwsLCksLCwsLCwsLCksLCwsLywsLCwsLP/AABEIAM0A9gMBIgACEQEDEQH/xAAbAAABBQEBAAAAAAAAAAAAAAADAAECBQYEB//EAEsQAAECBAMFBQUFBAcGBgMAAAECEQADITEEEkEFIlFhcQYygZGhE0KxwfAHFFJi0SMzguEkcpKTorLxFjRUc6PTJUNjZMLiFRc1/8QAGgEAAgMBAQAAAAAAAAAAAAAAAQMAAgQFBv/EADMRAAICAQMCAQsEAgMBAAAAAAABAhEDBBIhMUFxExQiMlFhgaGx4fAjM5HBBYI0QtEk/9oADAMBAAIRAxEAPwBmholCj1x44i0NE2hoICLQxETMIxCEGhNDtDwSEGhNEmhNEARaGaJNCaIQg0M0EaItBBREiGy8oP8AdSqTiFAsZUiZMSad5KTlJcWBb6Bil2NtFcxSkrysACkht7eINQACGY0EZ3qYLJ5LuPWmm8flexYtCaJgQxEajLRFvr4RAiCERCdNSggKKU5hTMQHALEjMzh6PAckuoVFvoiJEM0FKIZotZSgREM0FIiOWCVoG0M0EaGKYJWgbQmiZEM0QFECIZoI0M0QDINDw7Q8EBbNCETywssZToEGhRMiE0EgNoREEaGaIAhlhmibQiIhCDQzRMiEREIQaGIibQmiAIZYYiCNDNBId+yZGeVjEGgVg5z8qCsee7HxSEKUZgSAsbpyqIUoH8tUvxA6x6P2dTm+9J0OFnDT8INRyBHio8BHkqsTkCSSyVNQ2NKg/D4RwNVk25969x3dNDdgUWayTteWe7OTTSZmbWymzDxeO2XjUEOSkClQpKk1bVJp/E0eeEi6S48KOdf1iUol6h+BYcOIr6+cXh/kJx7FJaCD7npGVxT0r8I5ftJlgJwf4jJUGSoghJqwSL0UHPOweMXg8QpIGVagHFiW7yeABTB8bi1zEoTMmLWEURmUpQQDokKO6LUEU1Wp8ulxVDNLpvIOXN2azCz9xLggZRUbwZgztUU5frBkEKqCCOVf9PGAYTEJ9nLc5XSlncAlgDldvNJ9YPNw4JqGPFzxHvCo8ax2MeSW1dzjZMcdz7DtESISgoav/WAs9d4edeEN7biCm96gszlxcdWhyyrvwJeJ9uRymGyxNNQ4II4guIWWHWKaBkQxTBCITQStAiIYpgpTDERLBQJoUEywoNlaLfLCywXJCyxjs3ASmE0FaEUwbICaGaDFERyRLACaFlgpTCCINkAlMJoK0RyxYgMiEUwTLDFMQANoZZYEnS/GlS3NoK0MR5D5W1/FT+GF5JUi8I2yy7II/azhf+jzkmlSpkqX4OoAf1I827MTP2yQwUMiiQQ/dSklgRU0HlHqPY6X+3I1MmbXTMcpPMn4eMeadkx/SEf1V6/lBDeI9I4+VfrpeB2MT/8Anb8TSYjZcldTLlngrIm2lhWkcK+zGGIYyEhtUlYUnXQ1Bi3QGozCrfMD4wpyaO7MCSeCQ5JpXy1IOkdSWPHJW4r+DlrJki6Un/JQS+yUh8yTNSNCFu4Dgd5JuXbkHq8Z/amz1SpmUk3OU0YhgxpxFfkI3aJdiKaqTZixyptQgP5CjMYoe3OGbD4ZY3STWtlBc4FFrBg2h4xytVijCKaR1dLklOTTd0jt2Q6pCGLnKMwLEFqWLaN1cXg4wuXuZkg6ILpIdnyK6kMB4wPYCM2ElcQCAXNCFLDOKhxw4iO0JIqHUDce91axPKj8zHTxxuEW/YjmZHU5Je1nOlStAFV92hqWLoV3SORHQwwxCXY7hreli2vCl46QlK60fi1hw4t1pwOsRMs2PRlbwL6AnetRjVoZUl0f5+eIu4vqqArwuou1CKGrPa+ugiBKhq4/MKk8lCh8XMSmYQiqVKQwPd30F2NUmpbo/AnSJxK01IEwABygl3LkuD3ehCRzilqPZr5/n8Ftrl7H8vz+RxPA7ySnjRx5io8QIKhiHBccqwEYqXR9yx3hlSAbOQ8u/ExJeDet3HesT0IsOYKRzhkckn0pi5Y497RPLCKYEoLT73TOHYccwbzzGEMSR3kEdN4HoKKP9k+MMWaPfgW8Mu3JPLChInpVYg8rKHVKg48oUOUk+4lxa7F40IiHaHaMhrog0Jom0M0QFEWhGJNCaCSiLQ2WJtCaICiGWI5IK0M0GyUDyQ2SCtCaDYAOWGCX4EdfdFNB6WoYKocj4Nc0cEmlKfxQiL2PAn4k6VBtCZPcx8VSLnsWl8YHsUL5XbxDvHl+wGRi0jQKWkeSgI9Q7HN98Q1mmdWbXwaPM8LKI2gQLidMpyClv6Axzc/GePw+p0sH/Hfx+hqymhc04tYXFeRJ+jEZdWehoSOGqRfk/gRBJiXJB7oAJPOrD0CvDnEUoLOQMyu+OX4d2+Vm0srUx0ZPn8/PxnNUePz8/ECmySUFu8qngbXsyfnAO3sl9myF3yTljRssxUxQd+6XBSBeiosWq9OANbkpp0Yg+MN2uwwOxlKFMs1CiOKs6UlQ6JWBwOYHRzj1y9BeP/pt0Prte5/VFH2anD7ukEMylpficzs9nY8NItimvW/I6Hx+rxUdkv8Ad1akTFf5ZZryqYuMlOKeGrcuPxtWjHZp2/JR8DHqF+rLxBTJWvwuOJBFfDW94YpI/MOV9NLHwYwdBpd+fG9eRoacjwhiltKa8uY+Yh/vQj3MAk8KgUpccm+j1hygGtDwOrDUKuPOCrlg11FiLtSxH+kDyKHPmBU8ykX6ivIxG669A1fQBMwfAta4cU6Ma9Y5FYBnLFCj70oluasqWULahXSLSXNCuo0/l5fOJ5Yo8UJcossk48MqZU2Z7qkzQ7fm5uUD/wCHWHRi0F8yFIaiiwUmlnKaOeYjvm4ZKqkB+LB6DV79DApmHNPeAOu+3mc4a1FG9gIo4zj71/P3LboPt/X2AJw6JgoUrA6EgjzSKaZRCiE7ABQJCM9alJST45ylQbgVKaHin+vz+xb/AG+X3NHDNEmhAQ0lDNDRIiE0EFEWhRJoTRCURhNEmhNBJRFoTRKGaICiIEJok0Ll+vh61/h5wG6QVGyAT5/MuPHXyELK1W58TQDK3NstucEy/rXnSutvUcoYJ1FLaaXYekKQxln2WURjJXDfH+BZH+WPOJixL2qvVsTNFOcxaR8Y9G7OUxcnhmLf3cz9RHnO2gE7VnM1MWs8LTla6CObq+MyfuX1Z0NN+y17/wCjW5C4rxKuZoRryfwhwGNaC/hr6MfGCTAAC9gXJ4AXNuHL3oS0t4GreOZ30jpLg5z54AoSxavLgCxKhbmedL0jp7SYfPsSdxQrMOX7ST5+8fAQNdaG5q/BrGuoeOzaSc2xcWGqlyRzHs1A9GYj/WMmt4xfFGvRfut+5mN7HKPspnATB4OlNejiNClP11t9dIz/AGHO5OGoUg+aVD5RoCMrfhtyS/H8rt0fnTRppVii/wA6mbUxvLIHMk6i/S44Ea8ePwh0GvA9dKFwddOY4R0EQMyxY2NuuvTiOpa0aej4M3VcgSG6cBpzAGnIdeMSyRMEi9Rx1Gu83xHiBDGlfd5acxy+FxR4KlQKATcMFXuLEEgjgxFfC0QmTVI7wzBiXAqkBqqTqOafIR2ZYSkh6Wp8BWC1zwBP2gELBqC8O0NMw1XFDxBYtqxAp0LjlEXIuMzXYModU6jmnyiKdcSDtT5QlyEqqQDz18xDROWoKqkv00PAjQwotUXzSK7muCzAhssEAhEfVYz2aQZEJoI0JoNkB5YTQRoTRLIQCYWWJtCaJZCGWGCYK0M0SyAin6+cJvXnxFh/CG8YIofN+gv8h4wxSefkLliT9fgiknbovFcAwNaVq/oOtH6PCPWt+F6fqPCClPhp4W9GMJ/j6/O/j4wUQ69gf71KsN4+WVQ+useddqV5drYhzQYok9MyVfAx6LsH/eJRID5uoDg0B1YU8Dxjz/7QcO21cQkUzLQeTrlynPRyTHK1TvIn7v7OlplWN+P9GymByep5hnPlUj0iF68qHqxp6HwgzV+DcBZvX0iCEsNLl/V25WrwIjqHMoghLBuFPANx5ZY6ZshStnY4JDtKW7ajIDfi4JHLMNYB7Mu/EANwYkv6keAiywckKwuJBcEy5g6vJnpb1jLrf2X4mrR/vLwZ552F784flR6FUa3K9Dr9WjG9hFvNXUAmWAA3eLuB1pG2aGaN3ioXqlWSznTShtpyNsvnY+HAxNSXHz4c4mpOhqDx8AaeURSNDrY8eR5/H0jUnXDMzXcik/z5HX9Yj7Nqp8jQeH4fCnERNXHzb0Ph8+USKYPUrRzoU1qAXBoUc2/D6cKQQCJLlA8iLEadP0tHOJ2RwqiQWzaAlr/hDnpziu7b16B2bugZoiqWD+vD64WgwR9fGJrw+UZpn7NFN5ZCBlI7wzkPXQVgTz44es0GGnyT9VHAuUD3wT+ZOZzyOQ5vl0hRGft3CoIBm5hX92hS0u9N5WQOBwJvCjG9bhv7GtaPLXX5lwRCaHhNGoSM0O0OIoO12K9mnDqrSc5ANSkJBKW1dheKznsjuLQhudF80NGa/wD2Fhvwzv7KPkuOfa3bGVNkLRK9smZu5S2SyklQzJU9UZg3MQuWoglaZdYJt00a4CE0SUXJ6mnCtoTQ9MTRFoQESaE0RuiUDb9fAWHiYco4PT1J15//AGMSCfl5Du+tfCFl5c/0fwb1haLkcnL6oPnEXe9L20oVX5JavEwQ0dr8zSlfBnL/AOkMpFGuKCvD9TfxAiNhSOnY1MTJ/rgDo7P4kj6MYP7Uw21J/wDVlkf3SR8o32y/38o/nR5OG+ZjC/aun/xObf8Adyv8hHyEc3V+uvA36b9t+JrEjdTzCfJgT8vOE1S7aV639UwsPVIP5U+bAnWmg8Inlrap+Ra/iG5GOmndM5zXVAjV+VuoAL+dPAxd7BGaRPaoKPJ0TQ/wiqIiy7PzgDNQ7EpQf4SVBv7S4zaz9l/D6mnRr9ZfH6HlXYVX7UjRUp2F3SUqS3BiLxvE/Aseo4cmb4RhewMsfee93UEM13B/SN8iSSpLJ3iySKV4Nz+T8oGklthbBqYtzpAlij8Po+kJUsEcfq8FnrEuqyENfOQnhoog2rbiLxWT+0uHRuhS5hAFJaeDUdeVuFAYZPV4o97KQ0uSXajrCqsq7O595Nn68er6xKTLc5RVnZq0Fx4UHiIpl9tFuAmTLlIVRXtCFKUkkOwWA1DfIflFHtPbs2ZmebMWkl0pS0tJSKBwd1NGoEfzxz/yD6QRqjoo/wDZmxxmMlyQfaLCVD3BvTDZt0U7tamKfE9sUE5Jckr0ZZZ3JIGWXW5ZyoHyjKnHoFkpbUEGYfEBkKNXLiOeZtJRTZTJU9d0atQciBwppGKeoyz6s1Qw44eqjT7Q7U4hUuYVzPZTM4JCEpSSkg5wcgC0tRjnMZyZi80wFSZi1KDlSjlCv4hmmGg1VpaB4XDzZgVkQou1EIUQeFSGP1WLSV2SxClDMnKGqVqSMrPdKHNdOsUjjnPomy0skV6zK07QAJByhjolz4lTqu9H0hRopHYAZQFzi/5UBh/aPyENGlaLN7PmhHnWJd/qbWFEiITR2jm7SMZvtskFEnNYTgDqCDLJJI5NGnaM52uBKJOr4lg4/wDTUB1o3nGbUv0B+CPpFinY+HN5Ek2vLQdKXGoDdUxQ9tNlSkSs6JaEFJT+7SlJOYl8xAFLCvEWjVJFATwr41Jp+Z/OKPtaCdnzi34S9qe0R4q90N0pwXmUVDhF8V7uWXpootYk+WnWhETAgchO6nXdT5gD9YKg6fX1/ONUJcGaS5E0O3jcfB/08DEm+vr6vCCPg2vJz9cIMmRIgz9D40r4WeHI40+DCttL+kTy8j9X+EQMr+evMjqa+fSBdBqyKkuAC1Wd+DknzY+AhEOz6n0Zy3xfSnCCNVm5ngLADjWz8M0MU10cs3RwD5ufMjSKhoNgS06WeC0eeZD/AKeJjG/bBK/8SfjIlt4GYD6/CNbhZtZRZVVSyQRvJGYKOYB2s38XKMz9sy2x8o3eQOGi5kc/VtPIvA3aaL8m/EutnTc0mWXdkJc0rugm3P4Qchm4C9eTP5tGD2T29TKQlChmy7rKARLGWxKzmKycv5btWGmdvphcialAYgGWliSSKlc3eYch5QzzyMYpJC/NW3bZvWAST7odybDUkksBfUxyo7TSJC1KExK1hBcIeZR0qIKkkIcZTZRAcx5hiNthRBUc7XK1KXXUuSA/B38YFN2moISS4RZJLpSS2mUBJNXMZcupnkjtfQ0YsEcb3Lqa7C7XkYdX7GQEqy1VPWQpTmoCEkKIL2cwDF9qJpBeYUJIJaUAhjUZcymV5v4xmNmlU6bLlpWAVqSgEOAHLAlgSRG0w/2eJzAzJuYMXCUgF6MxUTS9aGsLx4cmT1UWnljDqzN4vHImKUQ2ZTd3Mr3Q5qcrkhyeekc6Mashh7wqAyQp2AGSW2boQY9Bw3Y/Co/8kLPFZKvTu8dItZcoJDJSlI4JSAA1qCNUdBLuzPLVrsjzbC9ncWs0lqQGYOAgEU/G3wixwnYGaW9rMQKg0zLPrlHSsbhoTRpjoca62xEtVN9ODN4bsPJSd5S1i4FEDNVy6KkVFOVzpa4bYsiX3JKBq5TmPmpyI72hmjTDBjh0ihEsk5dWMTzPjESmJgQmhwnaQCfqkNEyIUQNAcPtiRMDonSlfxpfyJBjtKWvHiClaKDG1dI7sDtmdJpKmqRowNDY2NI5y1XtR0Hh9jPYSWrwr5RnO1copk4UG/3hL3eqDxq5ItxMUmD+0OYAROSlYtmRuqFg7WVQnhrFntva0nEysOqUp2xUsKBDKSVJLZhpY1EDLkjkXAYRcWaWcndA/Ecrh7KuqlaJBPhFR2sAOBxG7UJRQtTfQacwS1GcNFqpBK2ILAH/ABEABtdzNo+/HB2vS+z8Q7jdSQ9HaZLHqAC3KLZejK41yiykLdCf6qf8qfSoPhEyPr/N5GojnwcxIlSnUKoQA5G+MoDVO8QW8oPMxCUJzKUEi4JIAcXq7crw1SSXItxt8BEq/lzOhHH/AFhwK8gPVx8m8zGandvcJKcGZnqoj2Yze8eG63VWvKKaZ9qaSlkoynivi70CaJOr5j4wl6mCGrBJm+VS4F+LB7kfWhjlxePly6zFJS1XUQMxURUBRBUwTRge9S0eejtJiMUcsoTV5qNJQoAt+YBxzdResHldlMbNJJSmW7OVqqRcdwFR8YS9ROXqRGLBGPrM02N7YSUVTmW6QTQJyitcyyHvwMUeL7dLIBGSWdTVSmBcF1ZRqaBI8o6MJ9nId52IURWksNyG8ovZ9PGLXB9h8JLvL9oeMxRV45Qw9DA8lnn1Yd+OPRGRwvaSZNnIQFrJVMlcwllguEJypFg7g28Y0322yh97kPcyTXmJiv1jSYHDIlFKZaEoAIYJATR+IrFB9uKf6ThTxlzKPwWl/jCMuF4muR8Mm+LPKkS3JBc8K9T+kQmYcP8AyH6Vj0/s72WwkzCSVrkJK1odSs84ElyHZMwAW0Aix/2MwX/Dp/vMR/3YutJNq1Qvy8VweQ4bELlklBymzhKHDFwzpp1FY6Nq7axGJSEz5q5gBcAhIZTKS9BwJ849V/2KwX/Dp/vMR/3Yznbvsxh5OGQqTKEtRmpSSFzTulEzd31qFwNNIktPkhFtvgizQk1wZPstu4zDaftpX+ZMeztHiOCJlzpZF0rlnyUkx7iu56mNOjfDEalW0RaGyxKGMbzJtItDZYmYaJYdpHLDNGS2125MuemXLQkpNyumYgqBy1pVJAJuYFgPtEClpQuWxKhVLsElwUgOcyrNUAlxpCPOsd1YzyEmro2OWE0ZXY/bkTsQJZSkIUQEqc7pZ2JIZYJ13TyhbU7YyloxMlDhaQUJJ7qyd1TMCQznrSoJiec49u5MHkJXVGjmYtCbqFCxYuxNQ4DtSFHlOFwyvcmpQVB2FVFPFTWqaDnCjBL/ACUk+Ir5jfNY+05pQSonMlSjqQeLO9KM0RMt6/EimrUHB4EFuQ160AqP1t1g6MESz0te9SwAADvX1hVmmgOQuA3D/XpURa4Yf0Ka2mIlNx/dYm0cmIQhCUqGaYTauQbu6SWcneSoEODQQWXi1Kwc0gJlgT5TBAGsrEVKjvk01Op4wHIuo0EkmchDk+zQQD+0UEpNN1QSd5RYUYGjR0TO0slEuYhSlzitIQcjpSE5kLJCluoEGWA2QXNmjOLw+Y1ck3JJL21hkyKONPodREcpVRVRinZcDtJPV+4kpRTLmCSpXD95MdjYUyxyzdmYnEHNOmObOtRWW4Xp0g2GSpgBmD6s4CWrpenGLXDrStNN1SaKzKQHNaoKlAkHg3iYZGMH6zKSlNeqgWyezmDSXxHt1091SEh6AUG+QB+YWjb7H2Ts9I/YypDjVaQpY6+1dXpGUl4clIIIuzZkPppmc6WgEyXMBqkEcAHIBOUKU9gTr1h8Xij0SFXlfU9KTtFBOUTEE6JzpNhZnbwaCLmgNmID2cgE9HvHmi5s5B3ChSaApSsOXNCBQ3p5x0S8RmcDI6bhwfCpLiotYw+OaL4FtSSuj0U86QnjCSsfMl92YtOrAqblQ09DFjI7RzE0UZagwbMCkvTUU84ZuRVTXc1iDUdR8Yp/tzkj+iKyl2nJ8P2J/WGwm3QtmS5oSEl2D9H4VMH+22V+xwxYfvJguS+4lr8hGHVO3E24GtsqObsjNfAyG91KknqmZMEW7xmOxmNSnBpSTZczQtVZOgreL0Y5H4h6xsxN7F4GeTjbOrPFB23D4ZP/ADUeeWY0W/3pP4h5whsqXjSJJmEOcwyZSSpLt3qNV/CK5n+mwwpyVHkWPlZZlmok+T/pHs61uTHju3ZZC2IY5GI4EFYPqI9KG2LbugOtiHhGj5ui2dqNWW+aE8VH/wCXVwHrCG1lcB6/KOhTM2+JbvGH279oS5c1SJKEAJLFSw5cFjQFhY0NYvsRt5kKKUgqALDNdWg7tegqfUec7ZmSsTnngFMxaS8tj+/GXMQolzcqykU46DHqpyikouh+FRk7K7GYgzVvuqzEqZgCVKqrdatzUUNfF5605s0lJAYEBZCilYY0ID3qCY7ezmJwwQsTkKOXKpICgmpADke8T9Xiy21tbDrygScqkEd090OjNRhcABgKFw9BHPUOLs1OdOqOLYSFmZnzPkBJSkCpS5OjHuljd2o5aLLG4yQsGeCFTMQ+eWKJllJdRZgVqJBXmNN6lb5+ctJMz2VZb2UXUActwzEpsDRzYxzSiMjB05i5FTQMAmvMk8qcHim6k4h23ydh2jLcZElLJAzFyriUVagJ6UEKBpwyVpoXUCzE0CAzHMxLuTR+esKKbA8HfMwipaWBUkG9RY1IpRqVrraFhJSDMQSsMVoa5YGZJDHgQKtyilRjixBqNHJLM4taCyMWykHRCkKLDQLSWGp1PhF7YEqLoJRmke0DoyrcV96ZNa1e8QfCByVE4Kc5fLiJA/6WKHyeAzlvLknjmFf+cuOrDN9zxLf8Th/P2ON9LRchUIxRsAlik+6HD1oTrW8dkmR7RC1BiESwo0YjKUJY896+sUyyoaMPMFudjYxb9nlOnFD/ANqs/wDVw8VTJQcSBkQfbSwSHYpNAGFwC5B+qRFWAKk5hNlqHVQcjS1r05RVTFGoDk5jYEtpoL/WsDVMUAxfxB/Tl8IIDtW6WBy+HUxPDzVBaVZshu6Q5bUAa0oztWK/25OgB6dePhEkJUSA7P1YeVosCjRYbaMp1ZyUJPuIQ4ccCS5FTyq0RxG2c6AhS1sCFJTuhIU5YhKACGOZuDnjWrkYBZylSVclMetcoJvyjs+7ZbS1L4ghfNspyginMRKYLXtJo22RMzJJcqde8SV1zEgMyFcw94sMLtyVmSpQMsAm28aENlFnKTegcaRSnZKjVMtZL1FRT4QeXsOaQyZJHMlj/mb0hsd/ZMVLY+tGtCkAoIzKTuklNQqzFJyuQ1GIu5LvTT/bVLP3bDuKieQCOBlrbnw8o81kdn8RR9wBQNF0HEgAXpzePUPtiSVYCWQQQnEJJa7LROAfnURTKpcbkOw7altZ5tsbD55bZsrKVx4ZqtxqBaO/7uUpzCegKBDDMXNmcZSHAL1Pq8A7PSZhQopO7mIIYu5Sk3ezE+cXBwC1ZQUlhcZXelGKlskvV240jVjUqX2MeTbb+4bB4xak90ZgkJNGSXfzPi9Aw1i+7JJV98lLK0b6ZhCRmcMn3QU6uDd2GsUJ2YnUHqVSx8qRZ9lZSU42WUlyc9lAnuqZgE1i+XE1CTvsTDkTnFV3Xcw3bvCmXjZiTQ5pnkVqKf8ACoecW0jGqVLRlDApSXBrVArQueelLGAfan//AEVm3X+rKI+Ig+zp6E4eS5mdxPdCiKUq6mFr2jNpUnduh2quPRdzs+8qUS5FCbEpSHTpxq5Zhc1Dw4UMtQc2UbyZgTUJCUg5gXI4011hjj6sDMPikjyJLQy5ilXCv8I+XSN6wJ9zC87XYGrFZJaiFS1FKXAIANXKgG94EcQDS8YXa6vaLzoWC5LNuuoso0YAElVm/SNT2gSUySye8wKiSyRfMqlBRooV5gSFJGUMpACQSc7jK92cOz2DaGMGqUYS2m3TNyW5nDMpKcBlCgUkMU9SwYgBr2eOROMYBCi5KiQolsp3Q/HS0XmGqCFjPKIUFO5SCBmJTlLBQKDvc6xy4LZYUpSt4ywpKd1IBUCQ7BSnB1zcdC9MlpLqar9pzSMcSUtbulqMlRN2LKNSH0EMjDhBSFMJYIBIBCnYUoAQfK8dMjATApnZIBCSSQGCj3X3rOfF7wXH7KWouiWpTEPQZmOrXqQ/gbBoo5FvcATtv2YCZaShmzEM5U1XpW5rqAIUHT2bcl1AUBq1CQxS7spiLilIUUexPkpcQezNkS502XKSVutaUA5QaqIALAub2H8o5VlEtbBK3QoguvvEH+rSLrD4ABQJKlMQWJYFulR4QFfZ6USSc1fzRu83kIWoj3OTH7UUVFKZKBLClBFFOBmJdyqprFjtueJGHky5a0qE5CJ00vvCYAsJQS9MoWoMBq7mJTdnAhIrukkWbeNXJLAPqY5puDQuWHSHSAAWAN96166msLljcWMjlUioGLlKJ9rn/gyEEfxfr5RJGPQkKEpS0lScpfIkFJUklJy37opyi2weClNVCfEfrHZNw0oIUyEAtwEMWF1dlPLq6oqtgBUxSsqiMrFwsoLlxcBzFnj9lITJWpQdQDhRmTFkVFgTHTsWSlKN0AHUtXxLdYsZe8mqVDiFN8iY14sMdvPUy5M0t3HQxexFBc9CSHBBuKd0ka8Y1kjAoHup8Afi8dkrDB91LnkHPkI6hsmcx/YzaNdCtSBSlTUxeEI4l6TKzlLK/RRXGSAX3B/DX4wdOVv5fzjqnbMmIfNLUkj8TJPkaxzpS7sxahykFjSjgkajXWHKUG+H8xLjJdV8hwtL29In7cfh9P5xAo6ecNYcel4vaqwU7oIvGMlTJFjoOBjafaph32SFX/aYcsNDYl/GM/8A7NqyLUVBQTLUspS4UUpBLAzEBKXIar3h+2faCfPwn3NGHzfut/OkACWXYORnLgAlki7PHL1WaE2trOnpcU4KW5dTK9nZpTKUzgZ3oWulNfSLQzjUsfF/WKLB7Lx0sHIgVqQVIU2WgIZeuZo7TLxQy55YD3y+gJJoS5GoGUm1YtHWQhBRFT00nJyOteKYsQHa1if7VLxa9mdoZMTLmEOlLkgM7FKg/gK3tGZxKZ4CsxAd3BQUpIY5k5VApJf3iQS46RDDSpiSFVzg1UgAd4KfMyWDEZeHDSM89bKSa+BaGnUWmXnbxPtMapYO6QkuGq8uTu5nYClTWzc44cHNKZSQSTlACsoNHJIvpY1MDXiXDpBJVYmx1J3g7Gx414AxzKWVpUQp3BpmTlAPeIfeDP3rAA3pGXFqZY23HwHZYLJ1OnEzwpAWyirgS1DUup6aVtXUQFW2MozZnS7agguAzlRc1Tam/wAqhRPqzpUAoEKcCgDbztRmDMG5PAnzAMCr2j1FACCWbKRlJpcucg4xPOJ7rToHko9GWicWFJDjvAVJ3WOtnZ3I1oIrU4bQkpANgXZhlrqQxD3LjSrmw0xQCWypDBs4YAaV726ARa4uC0QGKWXysoEWcKDEBIoBUgsKUFyQYrkz5Mr9JhhjjD1QM2SEJCQkHKAlIJeiiLF94c2ABKaEWZRdIUCQoUqVUdRKlMBanIuQOEJWOUlIUUMKftCc+n4UBmo7lwAWrHFi8cpXdWVJAfKUgs6U8qCzcHrFEmxnU6cHIKlKmKclLJFWqGLkBR3WU/4qGmkKfJKyolYJVRltdne1AXSSkB91tI5RNWmUDkAqQ2RyQwLgs6SQ4YmoFI604SYtLrZAIc5UpLJdnsQkuFPyFe6YIaHXjJMpASvOVXZJq1QK5aAMAzB7wozk/De0mLKKAGpWskk11Z3o3hCi2yPcO33mkSenrBAvnAkpA0g8hi9BQE+UdrlHK4Y82eyWp1ap8fD1Mc+JQr2OYDKCS6j7wAoampdJD8SHFY6XdRSzNl9RAESxMmAKFEhSgxaiEqJT/FrGLJJTVxNONOL5AYeWoJzLDaEFgc1aWvyu0FnTGFaJIDBy5oSa5WABA84CEhKl0fIW4ZgVKv0b15Q89ITZ3IId+AB+ukVUm4rku4+kdmHnlKe6WuHNwz1pwrHdJxbj/T6rAMBKTNSSEpQErysK6AA1sQ7/AMqQWTKG/fdfXUEAE/WkPxZmn6XYRkgnwupd7BwSpqynK4MqYWoS6Mpdq5a8eMU83ZCvZKGU92aH3XZMuzs7bvqeJjpwONXJPtJZyqKSknVlAg1PQRxze0c9KS6yoKSsEHXdILtxjPnnunu9xrwJKFGE9iSQCPEjixe2r8422wlpyKyS0JTnBJlZ1J7oBqs5q/Ic4xW0tqrM4qSSjKAE5SRlyimXhGv7ObQXNl4gLLlCkpBYAs2VyRcsBU1g4eZfAGdPZZbypZangT3m5tbwiSwQkqCgGD5nswzE+AB8oN7ovVSUnoX1gXtjkJ1GZraAkXjZLIoLajHDG5vcauTtLDTApAxCUBTpyzETUOl1MxKWIKiGq1nDxR7U2mlEtBSUTFJUULXnBzISnMF7u9mrlcirCM/gcLkKlBS91BJGYsp7u9qkWs1LwJGMqDlAsGc1zO5Jue8dY4m5XwdWUy0mbYmrIpkAylwDnVRqbxdO8NNRWkNiMcZiS6ga6Noz5a182qzaihRiSkpBZTrUioNMuZRUz1JqK8TBBiyoe0srMEOAl2GZi7flHSKyTYt2WImkuCVX90KJLUzAgOmho7Co5mOKXIAKmzqS5SQyksoqYVfKkqIbKDZWjUMnDCqlEqy0YmhoGKgLli0Hw2AR7SU6UlKpj5WoCnJZ3ZO+d0MOsUtJFVyV0zFBOd17wG9nqAzMkMoOwB3W60NBJk50kpU28CaAnVlBKSGoO84DacLfCbOTNxpSX3llSrEKG9ulJGQh62hbVwwBl+8nJmyrZQOYKozMGIcM0RzXCRakVZXSinKVDeSQGJJdWRFAwd3OopWljLJSmrAHvFQUGoakKsSxNRo8VEuaEIVOIzLSJRDk3W1KaAFm5CO3ASQZieKwipckFZTZzYcLHlBkVaDKnTBvZQtTKLHM4DkKOWmVnDlyRTjHOnEKL90m6S5SDwDAuDbiaBxxlISJntEEMlOcKqd9myksQBlNgzCK7EK9nJmlLMgmgoFAKQllNymqs1hFlzwFKzr+4GY/tEF1gpBJIyXLkBsxK3YKs0cykKCitxlOYBIShI9mgCpSCMwBHB9HMPL2mVyA6QxKfCmUWvRIHxeOTDTVTkTAtSjlCDepzqGYEn04V4xZX3C/YQJYsPdG6AQVbzOwZnBzGIy9qlbpJIcjKQATR8oCjRIs4ArV3EH2fg0rVLqoDcJD3BIDAtRgaQydnJSpIF1JVvGpYF2rF9yQeBsFsoziv2aCouCHKmy1qAkaqetOkKOOWgmaplFLZk7uuUgOeZvCiO/aE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2" descr="data:image/jpeg;base64,/9j/4AAQSkZJRgABAQAAAQABAAD/2wCEAAkGBhQSEBQUEhQUFRQUFBQUFBQUFBQUFBQUFBQVFBQUFBQXHCYeFxkkGRQUHy8gJCcpLCwsFR4xNTAqNSYrLCkBCQoKDgwOGg8PGikcHxwsLCwpLCwsLCwsKSwsLCwsLCwsLCksLCwsLCksLCwsLCwsLCwsLCwpLCwsLCwsLCwsLP/AABEIAOEA4QMBIgACEQEDEQH/xAAcAAACAwEBAQEAAAAAAAAAAAADBAACBQEGBwj/xABBEAACAgEBBQQGBQsDBQEAAAABAgADEQQFEiExURNBYXEGFCIygZEHUqHB8CMzNFNicoKSorHRQpPxQ2NzsuEW/8QAGgEAAwEBAQEAAAAAAAAAAAAAAQIDAAQFBv/EACkRAAICAgMAAQMCBwAAAAAAAAABAhEDIQQSMUETIlEyYQUjQnGhwfH/2gAMAwEAAhEDEQA/APlaiXEgEsBPPY5AJYCdCy4WAJwLCKs6EhFWOkajgWWVJdUhAscJRVlwsuqQ9enMFjqDYAJLiuNpo4YaOL2RRYWZ+5Lbk0BphO+riDujPHRnhJ3s46dOJU0Q9hKFRVOdnGuxk3IbBQpuSvZxzcnDXDZqEjXOFI4apQ0zWChMpKkRpqoNkhBQsywbLGikGVhFFmWUZIw6wZEFAoBuyQm7JBTMKCXUTiiEUSYToEIqyIIRVjJGIqwqrIqxiqnMZjxi5OkUWuNU6TMa02imjVpZCeVI7sfGS3IRp0caTTRxdPLimQeRsrJqK0KCmcNcbKShSNFHNOYqUlSkZKSpSWSIN2LFJNyMbk52cagC5ScKxns5w1TGFikqa40apU1wmFTXKlY2a5U1zWYTKQbVRt64NlhsAiyQTJHmrgXrjWChNhBssaZIJlhBQvuyQ25JNQKRnKIRVlVEMokkrAdUQqLOIsZoqzKPQ8YuTpFqKMzX0ukk0mlmtp9POPLlrSPVxYljQOnTxpKIZKoYVzmVtmnIX7KcNca7OVNcvGJzSYoUlDXHDXKGuWiRaEyk52Uc7Kc7GUsShPsp3sY6KZbsprDQj2Er2MfFUnZQWGjP7GVNU0DVKNVDYKM81yhSaDVQTVTAoTNcBZTHtycNWYr0MqemZbJBMsfupirpHTsWUWhOxIF0jliwDriMgC25Oy8k1sFGWghkEoghkE0fBEErrzNfRaWK6KjM3dJROfNkrR6fGxUuzGNLRH0rlKkjSLOH1lckyKkIFkAlgJeMTlcjm7JuQqpLrVKIAqa5Xs492U52MdCMTFU6KY4KZYVQiigonewjwplhRCYz+wnDp5o9hOGiAxmtRBtTNQ0wbUzGMtqoJqppvRF3qhTMZj1SgWPPXAMmI/qFaF7KciZ19WJtouYrq9PJJ9XTKxrJGvlGK6Ra1Y/YkWdZZEGqFd2SG3BJGs1mIgjNKZMDWJoaGvMDdIbDDtKjT0NM29PXgRLR1cpp1rPMyS7M9aX2qg9YhVlVEII8InFJnRCqsoojFay6RMsqwirIqwqpCYqK5YVQy1wq1RkBsWWiEWiMrVDLVGSEbFVohBRG0ohhp4yiLZndhOGiafq84dPD1NZlNp4J9PNZtPAWURXENmPZTFrKpsWUxO2qKxjJsqi1lc1LaonbXCmYTQQttORObvGM0rkRc8ddkJCXTIjzmspwYg4m3tt0rGXYLnlnmfBQOLfCecsusf3E3B9e0cfhUOP8xHlGxvsrL8iKTtfITE5AepW/rz/t1f4kldfk5jMrE2tn1zIoHGb2gWSyyqJ28SO7NjSLH6liunHCWs0JZt4WWocYwrLunmclGUgnjznnLbOjIx4QgmeK715NXYOjqa2/mTI/pl12g6+/TYPGvduX+n2/6Z1RicjNOtYwomfpNrUsd0WLvfUY7j/yPhvsmpWseqFCVpGUrnKkjKLGSFbOLVE9vbYr0ene+3O6mOA95mJwqr4k/fNRFnyr6UPTai6u3Rqjsa7FItDKE7RCQy7uMsuCwzkcR86RVsCTfh6f0J+kOvaFhrWp0dVLNllKhQQBxyCSc8gO6e4SmfOfoN9Hlr01mp3lZrm3MKc9mtZPstw4MSc46bvWfU0rlWleie/kElEMtMPXTGEqhSFbEuxnDTNDspw1Q9QdjMemK20TYspi1tUVoZMxLaYpbVNm6mIX14yTyHEnoOp6ScojJmPdXEra5a/biuSNMjag8i1ZC0Kf2r29k+S7x8Ijbsq239ItwP1WnLVp5Nb+cf4bg8IlV6Ndiet2rWjbmS9n6usb9nxA9weLECTTJqLeZXTp0XFlx82PsJ8A3nHqtAlS7taKi9FAA8zjmfEwtEs9wZHKnVid+yEQFlGWPN2JexvN2yfhymFqU4z2OqTKzyuuTBnBx5O2mehL78Kf4EN2SdknZRxmBphxE9BoZ5/Sc56DRyGd/ad/F/SbNJjSGJ0mMqZxxQ2RjCmGUxZWhkM6UczGGpV1w6qw6MAw+RnKNi1qfye/V/4nZV/2zlP6Z2po3U0ZMASqi5fdtRx0tTdP89ZA/pg/X9YtmDpkdCwANdwG6Orlh9wjlVkareOhGed9LfSK1KBVXXbVdewrViFKqp99lsRmGeOOoyT3T5btHYAXfGQ26zAMOGQCQCPPn8Z97s1O4jPz3FZ8Dv3VLY+yfnjUekhfeLEksSxJ5kscnJ8zGp/AjUn+k1vox9IvUdoortim7FVmT7I3j+TsI/ZbHHoWn6Sqrnxz0M+jujaOyq3sexHay5latkYKc7nFSD3KMjI7j0nqatnbZ0NY7K6raFa4ArtQ137vhZnjjxJnSv3Em7Z9DRIQCYmh9JfySvqqbdKxA3hYN5FJOAO1TKjif9WDx5TYp1CuMowYdVII+YlY0RdhJMSTjHAjinGWZ+0tXXShe10rUf6nYKM9BnmfAcZa8XWcEIpX6xAez+FfdXzO95QWn2BUj9oQbLf11pNlg/dJ4IPBQo8JJ7HWjEt2ndd+jUEKf+vqQ1SeaU/nbPiEB6xG30ZVznVO2pYcd1wF06n9nTr7J833z4z1t4mdqBJMqjKtrwMAcBwA7gOgHdM+9ZqXiZ14kGURnXCCqHGMWrA1jjL4toTKvtHXT2Z5baicZ65V9meX2wvEzysbrM0dfG+7AzGxOzu7JPQIWeZ0p4zf0bTzulPGbujaQzbidfGf2m1Q0ZVojS0YV5zRRpsbV4VbImry6vOlETQreNV2TLS2M12TUA1a7I1VbMyqyNVvGQrNSqz/AIn5s9L9lNpNbfTyVXJTxrb2qz/KR8jP0XS8+R/TZr6X1FCIQbq0YW4xwDFWRSfrD2jjuDDrOnC90RnaWme2+gDXFtn2oT7mpOPJ60P9wZ9ZrefM/ow9HRs3QF73RWtK22sWUJWN3Fab5OOAJJPVu/E9VT6Qvb+iUmwHldbmnT+akjtLf4F3T9YR296ErWz071KwIYAg8wQCD5gxPSW0hitODx9rs+KA8uJHsg8OXOJU7EazjqrWu/7ajstOPDswSz/xs3kJs1VhQFUAAcAAAAB0AHKUWxHoJOM2Oc7JKiA671b3WBx0IOPlI5gNXs2qzi6AnuYey48nXDD4GZ9mzbU/M6lx+xeovT5krZ/XJSY6SG7jM/UGV0t95ZxelQAA3LKrGYOTnINbqCmOHe3PnK3tIsqhG+Z18evaZ97SEiiE7YKocZe5pzTjjOnD42JmdRZpAezPK7Z5z1bcEnj9rv7RnjY3ednZxFXHb/YzJyTMk9LZz0eR0tmcEfjzm3o7J5wKc5HP7D5j7+c1tBqweB4Edx/HEeMnkja0V40vhnoqnjKtM+myMCyc0UUyDYaEV4l2kstsukc9mgrw1dszkuhktjGs1aro3VdPNNttA26u9Y45pUN4j95s7qfxEQ1a32e+4pX6tWHsPnawwv8ACv8AFD1oHY0PSratlemYUWIl7D8mGyzv1FaDJLdDggfaPl+x/Qm7V6Wzs619Yr1JWxrLitmN3ihrYYHtEksTk4wBwM+qbM0VdWSigM3vOctY371jZZviZp6WpFdnVVDvuh2AAZt3O7vHvxk/OUjk6qkJKHb0a2V6P1JuNZvX2IAFe89oUwAPyaYCV8uaqD1Jnpa7Zh03R2q6ZSs1G1VdGktmPXfGF1EopCOJp9pIbJn+sSHUxu4vQbe2K22wT3xey+K2MkWttiV9slt8Stuk2x0il7xC5oW22J3WSfpRIDa0No1yYozcZp6CudTfTE2cvIeq/IfWNhJ4jadmWnrds3YWeI1lmSZ4vDXaTkerX0+Ol+QGZIPM7PUOLseUQxunB8xyI5jyiKmMUvxk2LjlTNfTXYIDcCeTDgG8PA+HyzH1Y9x+Y/xiZVTgjB4g8x3Sz60VY32yp4Ak5ceGObjxHHrnnJpW9HTkZpPeQPdz4KRk/PH95j0+mCG0VsjJxwWcgBT+0O6H9bd/cUKp5O/eOqoDn5kRPX+jq2glmbtPrnHwG6MDH2+M6YKP9Rxtv4NHT+kK2krQN9gMnJ3FUcsknifgDGl0rP8AnnLD9WmUr+ODvN8Tjwnk/wD8w67jIwRuAY7x9lhkEjA4huB7scp67S7wVQx3mAG82MZPecd0aSS/SaLb9NPShUUKoCqOSqAAPICP1WTKqsjVVsgyxrVWx6m6Y1VsbquijG3VdHK75h1aiN13wpgo2k1EOupmKmohhqYykLRr+sznrMy/WZPWYewKNJtRF7NRE21MA+og7B6jNl8VtugXvi1moitjUFstidtsrZdF2szKYodmYYo4mbulTCzK2fTkzT1d24sl/E83SH018nLij9fPrxGFt/Vd08pc/GaW1tVkmY7vJcbH0gkepzJbUF8E3pIHf8ZJ1UcB5gGT1oA45noOJ+PT4xcVk+8fgvAfE8zGKlAGAMDoJqS9Joapd25kIPDBb5ngPkY/paVXiBx72PFj5seMzq3jtVuZOVnRF2g26V4py5lOQPivQ/YfDnDU6gNy+IPAg9CO4wQeUevJ3lOG69xHRh3j+3dKRdkmqY+Hna7McO7uPTwP3H8FGrU5OCMN06jqp7x+DGlYH74zVGH0sjNdky67cHB+B+4+P940lkRodM1K7oylsyksjCWxRzVS+MV6iZK3Qy2wUE111MIupmQt8uNRAY1/WZw6mZfrEnrE2zGkdVBvqZnnUSjXzUYca+Be6Km2Ca6PGFmGHthNOuTFKhkzc2bpZ2NxwQ7SOTPlr7Y+sf0dW6MzI25tDmJobR1oRZ4raeu3iZ89Htyc3d+I9TiYVxsXeXv+xXU3ZMTtsnLbYu7z2IxOOTcnbL9rJA78kpSAYQMuIBWhFMk0QDK0YrsigMIrRGPF0aFdkKHiCWQ6WTJjvYw6Bhx7uRHAg9Qe4yqXlTh+Xc3IHwbofsPhykV5YnPP4iVTFQ0r54GFrtxwPwPXwPjMxSU5ZK9ObL5fWHhz6Z5RpLQw6g94maCaS2Q6WzMqv7jz7j1/+/jyYWyJVBTNFbYVb5nC2XFsWh7NEXywvmeLZYXTUax8XzvbxDtpO2moI8b5U3xLtpN+UjBsFjLXS1YyYGpMzX0OinQ3DCrkc2XN11HbD7P0eTNW68IsA1wRZ5za21+eDPA5GefLn1j4dvC4Vfzcv/Cu2Nq5J4zzlt+TOajU7xizPPSw4ljjSH5Gb6j14vCzPBlpUtKlpds5bLb/AISQfaSRbQLMRTCKYEGWBjNEUHBlwYFTLgxGhg6tCo8VBhFaTaGTHUshA0TV4VLIVKhvRoGUKEHK8zzB5N/g+PzzKq8IDKJg8L13Bh3gjmDwIPd/zD139x59esUesHHcw5Ecx4eI8JFsyd1uDdxHI+Knr4f3EfTDZpLbCdpEK37jz/v4iGBiuKCNdpLC2LAy6zKILDiydDQaiHqqMf7V6I8iRFEbo0+ZajTR5HCyGTlxgqiCOPLl/SqQfSaQDiYzdrVQcJk6nauO+Yms2rnvnmyWXkvfh6WDiYuOu0/f8mltHbPjPP6jUljBW3ZgS878OGOJUhM/IeTS0i5eUJlS8EzyrlRyBHsgmeVLQbNFbsxfenYHenIAWZitCBoqjQytOuUSKDAwgaAUy6mSaHDiWBgVaXBiNGDB4RWi+9Lq0RoZDCvDJbFA0uGij2PK8syBhgjIiQshFujWGosOSV945XufvX97/Pz6xups8+f2EdRERqJTtCvu8vq9PFenlyPhDbZvpx/JsKkMqTJo2jkcD5/gwo1sR9xlhg/k10wIUakCYZ2hBtrTE+nKXrKpYoG8+0cRO/asyGvJlC8aOCK9HfJrURq7WEwBsgi0qXltLw5pSctsKbIMvKF5QtFbELlpQtKlpVmimLF4NmnC0oTGSA2dklcyQ0KZNX4+yGHKSSdsiS8CiXXvkkkGUiXXlLrJJEYWWEsJJIj8Ai6y8kkRjotOrOyRQo7LzkkIRdfzx8l/9Y1JJHn6v7AR0zhkkmfgTrSkkkYxxpQzsknIxw8pTvkkgMcMq0kkKACkM5JKCHJJJIw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4" descr="data:image/jpeg;base64,/9j/4AAQSkZJRgABAQAAAQABAAD/2wCEAAkGBhQSEBQUEhQUFRQUFBQUFBQUFBQUFBQUFBQVFBQUFBQXHCYeFxkkGRQUHy8gJCcpLCwsFR4xNTAqNSYrLCkBCQoKDgwOGg8PGikcHxwsLCwpLCwsLCwsKSwsLCwsLCwsLCksLCwsLCksLCwsLCwsLCwsLCwpLCwsLCwsLCwsLP/AABEIAOEA4QMBIgACEQEDEQH/xAAcAAACAwEBAQEAAAAAAAAAAAADBAACBQEGBwj/xABBEAACAgEBBQQGBQsDBQEAAAABAgADEQQFEiExURNBYXEGFCIygZEHUqHB8CMzNFNicoKSorHRQpPxQ2NzsuEW/8QAGgEAAwEBAQEAAAAAAAAAAAAAAQIDAAQFBv/EACkRAAICAgMAAQMCBwAAAAAAAAABAhEDIQQSMUETIlEyYQUjQnGhwfH/2gAMAwEAAhEDEQA/APlaiXEgEsBPPY5AJYCdCy4WAJwLCKs6EhFWOkajgWWVJdUhAscJRVlwsuqQ9enMFjqDYAJLiuNpo4YaOL2RRYWZ+5Lbk0BphO+riDujPHRnhJ3s46dOJU0Q9hKFRVOdnGuxk3IbBQpuSvZxzcnDXDZqEjXOFI4apQ0zWChMpKkRpqoNkhBQsywbLGikGVhFFmWUZIw6wZEFAoBuyQm7JBTMKCXUTiiEUSYToEIqyIIRVjJGIqwqrIqxiqnMZjxi5OkUWuNU6TMa02imjVpZCeVI7sfGS3IRp0caTTRxdPLimQeRsrJqK0KCmcNcbKShSNFHNOYqUlSkZKSpSWSIN2LFJNyMbk52cagC5ScKxns5w1TGFikqa40apU1wmFTXKlY2a5U1zWYTKQbVRt64NlhsAiyQTJHmrgXrjWChNhBssaZIJlhBQvuyQ25JNQKRnKIRVlVEMokkrAdUQqLOIsZoqzKPQ8YuTpFqKMzX0ukk0mlmtp9POPLlrSPVxYljQOnTxpKIZKoYVzmVtmnIX7KcNca7OVNcvGJzSYoUlDXHDXKGuWiRaEyk52Uc7Kc7GUsShPsp3sY6KZbsprDQj2Er2MfFUnZQWGjP7GVNU0DVKNVDYKM81yhSaDVQTVTAoTNcBZTHtycNWYr0MqemZbJBMsfupirpHTsWUWhOxIF0jliwDriMgC25Oy8k1sFGWghkEoghkE0fBEErrzNfRaWK6KjM3dJROfNkrR6fGxUuzGNLRH0rlKkjSLOH1lckyKkIFkAlgJeMTlcjm7JuQqpLrVKIAqa5Xs492U52MdCMTFU6KY4KZYVQiigonewjwplhRCYz+wnDp5o9hOGiAxmtRBtTNQ0wbUzGMtqoJqppvRF3qhTMZj1SgWPPXAMmI/qFaF7KciZ19WJtouYrq9PJJ9XTKxrJGvlGK6Ra1Y/YkWdZZEGqFd2SG3BJGs1mIgjNKZMDWJoaGvMDdIbDDtKjT0NM29PXgRLR1cpp1rPMyS7M9aX2qg9YhVlVEII8InFJnRCqsoojFay6RMsqwirIqwqpCYqK5YVQy1wq1RkBsWWiEWiMrVDLVGSEbFVohBRG0ohhp4yiLZndhOGiafq84dPD1NZlNp4J9PNZtPAWURXENmPZTFrKpsWUxO2qKxjJsqi1lc1LaonbXCmYTQQttORObvGM0rkRc8ddkJCXTIjzmspwYg4m3tt0rGXYLnlnmfBQOLfCecsusf3E3B9e0cfhUOP8xHlGxvsrL8iKTtfITE5AepW/rz/t1f4kldfk5jMrE2tn1zIoHGb2gWSyyqJ28SO7NjSLH6liunHCWs0JZt4WWocYwrLunmclGUgnjznnLbOjIx4QgmeK715NXYOjqa2/mTI/pl12g6+/TYPGvduX+n2/6Z1RicjNOtYwomfpNrUsd0WLvfUY7j/yPhvsmpWseqFCVpGUrnKkjKLGSFbOLVE9vbYr0ene+3O6mOA95mJwqr4k/fNRFnyr6UPTai6u3Rqjsa7FItDKE7RCQy7uMsuCwzkcR86RVsCTfh6f0J+kOvaFhrWp0dVLNllKhQQBxyCSc8gO6e4SmfOfoN9Hlr01mp3lZrm3MKc9mtZPstw4MSc46bvWfU0rlWleie/kElEMtMPXTGEqhSFbEuxnDTNDspw1Q9QdjMemK20TYspi1tUVoZMxLaYpbVNm6mIX14yTyHEnoOp6ScojJmPdXEra5a/biuSNMjag8i1ZC0Kf2r29k+S7x8Ijbsq239ItwP1WnLVp5Nb+cf4bg8IlV6Ndiet2rWjbmS9n6usb9nxA9weLECTTJqLeZXTp0XFlx82PsJ8A3nHqtAlS7taKi9FAA8zjmfEwtEs9wZHKnVid+yEQFlGWPN2JexvN2yfhymFqU4z2OqTKzyuuTBnBx5O2mehL78Kf4EN2SdknZRxmBphxE9BoZ5/Sc56DRyGd/ad/F/SbNJjSGJ0mMqZxxQ2RjCmGUxZWhkM6UczGGpV1w6qw6MAw+RnKNi1qfye/V/4nZV/2zlP6Z2po3U0ZMASqi5fdtRx0tTdP89ZA/pg/X9YtmDpkdCwANdwG6Orlh9wjlVkareOhGed9LfSK1KBVXXbVdewrViFKqp99lsRmGeOOoyT3T5btHYAXfGQ26zAMOGQCQCPPn8Z97s1O4jPz3FZ8Dv3VLY+yfnjUekhfeLEksSxJ5kscnJ8zGp/AjUn+k1vox9IvUdoortim7FVmT7I3j+TsI/ZbHHoWn6Sqrnxz0M+jujaOyq3sexHay5latkYKc7nFSD3KMjI7j0nqatnbZ0NY7K6raFa4ArtQ137vhZnjjxJnSv3Em7Z9DRIQCYmh9JfySvqqbdKxA3hYN5FJOAO1TKjif9WDx5TYp1CuMowYdVII+YlY0RdhJMSTjHAjinGWZ+0tXXShe10rUf6nYKM9BnmfAcZa8XWcEIpX6xAez+FfdXzO95QWn2BUj9oQbLf11pNlg/dJ4IPBQo8JJ7HWjEt2ndd+jUEKf+vqQ1SeaU/nbPiEB6xG30ZVznVO2pYcd1wF06n9nTr7J833z4z1t4mdqBJMqjKtrwMAcBwA7gOgHdM+9ZqXiZ14kGURnXCCqHGMWrA1jjL4toTKvtHXT2Z5baicZ65V9meX2wvEzysbrM0dfG+7AzGxOzu7JPQIWeZ0p4zf0bTzulPGbujaQzbidfGf2m1Q0ZVojS0YV5zRRpsbV4VbImry6vOlETQreNV2TLS2M12TUA1a7I1VbMyqyNVvGQrNSqz/AIn5s9L9lNpNbfTyVXJTxrb2qz/KR8jP0XS8+R/TZr6X1FCIQbq0YW4xwDFWRSfrD2jjuDDrOnC90RnaWme2+gDXFtn2oT7mpOPJ60P9wZ9ZrefM/ow9HRs3QF73RWtK22sWUJWN3Fab5OOAJJPVu/E9VT6Qvb+iUmwHldbmnT+akjtLf4F3T9YR296ErWz071KwIYAg8wQCD5gxPSW0hitODx9rs+KA8uJHsg8OXOJU7EazjqrWu/7ajstOPDswSz/xs3kJs1VhQFUAAcAAAAB0AHKUWxHoJOM2Oc7JKiA671b3WBx0IOPlI5gNXs2qzi6AnuYey48nXDD4GZ9mzbU/M6lx+xeovT5krZ/XJSY6SG7jM/UGV0t95ZxelQAA3LKrGYOTnINbqCmOHe3PnK3tIsqhG+Z18evaZ97SEiiE7YKocZe5pzTjjOnD42JmdRZpAezPK7Z5z1bcEnj9rv7RnjY3ednZxFXHb/YzJyTMk9LZz0eR0tmcEfjzm3o7J5wKc5HP7D5j7+c1tBqweB4Edx/HEeMnkja0V40vhnoqnjKtM+myMCyc0UUyDYaEV4l2kstsukc9mgrw1dszkuhktjGs1aro3VdPNNttA26u9Y45pUN4j95s7qfxEQ1a32e+4pX6tWHsPnawwv8ACv8AFD1oHY0PSratlemYUWIl7D8mGyzv1FaDJLdDggfaPl+x/Qm7V6Wzs619Yr1JWxrLitmN3ihrYYHtEksTk4wBwM+qbM0VdWSigM3vOctY371jZZviZp6WpFdnVVDvuh2AAZt3O7vHvxk/OUjk6qkJKHb0a2V6P1JuNZvX2IAFe89oUwAPyaYCV8uaqD1Jnpa7Zh03R2q6ZSs1G1VdGktmPXfGF1EopCOJp9pIbJn+sSHUxu4vQbe2K22wT3xey+K2MkWttiV9slt8Stuk2x0il7xC5oW22J3WSfpRIDa0No1yYozcZp6CudTfTE2cvIeq/IfWNhJ4jadmWnrds3YWeI1lmSZ4vDXaTkerX0+Ol+QGZIPM7PUOLseUQxunB8xyI5jyiKmMUvxk2LjlTNfTXYIDcCeTDgG8PA+HyzH1Y9x+Y/xiZVTgjB4g8x3Sz60VY32yp4Ak5ceGObjxHHrnnJpW9HTkZpPeQPdz4KRk/PH95j0+mCG0VsjJxwWcgBT+0O6H9bd/cUKp5O/eOqoDn5kRPX+jq2glmbtPrnHwG6MDH2+M6YKP9Rxtv4NHT+kK2krQN9gMnJ3FUcsknifgDGl0rP8AnnLD9WmUr+ODvN8Tjwnk/wD8w67jIwRuAY7x9lhkEjA4huB7scp67S7wVQx3mAG82MZPecd0aSS/SaLb9NPShUUKoCqOSqAAPICP1WTKqsjVVsgyxrVWx6m6Y1VsbquijG3VdHK75h1aiN13wpgo2k1EOupmKmohhqYykLRr+sznrMy/WZPWYewKNJtRF7NRE21MA+og7B6jNl8VtugXvi1moitjUFstidtsrZdF2szKYodmYYo4mbulTCzK2fTkzT1d24sl/E83SH018nLij9fPrxGFt/Vd08pc/GaW1tVkmY7vJcbH0gkepzJbUF8E3pIHf8ZJ1UcB5gGT1oA45noOJ+PT4xcVk+8fgvAfE8zGKlAGAMDoJqS9Joapd25kIPDBb5ngPkY/paVXiBx72PFj5seMzq3jtVuZOVnRF2g26V4py5lOQPivQ/YfDnDU6gNy+IPAg9CO4wQeUevJ3lOG69xHRh3j+3dKRdkmqY+Hna7McO7uPTwP3H8FGrU5OCMN06jqp7x+DGlYH74zVGH0sjNdky67cHB+B+4+P940lkRodM1K7oylsyksjCWxRzVS+MV6iZK3Qy2wUE111MIupmQt8uNRAY1/WZw6mZfrEnrE2zGkdVBvqZnnUSjXzUYca+Be6Km2Ca6PGFmGHthNOuTFKhkzc2bpZ2NxwQ7SOTPlr7Y+sf0dW6MzI25tDmJobR1oRZ4raeu3iZ89Htyc3d+I9TiYVxsXeXv+xXU3ZMTtsnLbYu7z2IxOOTcnbL9rJA78kpSAYQMuIBWhFMk0QDK0YrsigMIrRGPF0aFdkKHiCWQ6WTJjvYw6Bhx7uRHAg9Qe4yqXlTh+Xc3IHwbofsPhykV5YnPP4iVTFQ0r54GFrtxwPwPXwPjMxSU5ZK9ObL5fWHhz6Z5RpLQw6g94maCaS2Q6WzMqv7jz7j1/+/jyYWyJVBTNFbYVb5nC2XFsWh7NEXywvmeLZYXTUax8XzvbxDtpO2moI8b5U3xLtpN+UjBsFjLXS1YyYGpMzX0OinQ3DCrkc2XN11HbD7P0eTNW68IsA1wRZ5za21+eDPA5GefLn1j4dvC4Vfzcv/Cu2Nq5J4zzlt+TOajU7xizPPSw4ljjSH5Gb6j14vCzPBlpUtKlpds5bLb/AISQfaSRbQLMRTCKYEGWBjNEUHBlwYFTLgxGhg6tCo8VBhFaTaGTHUshA0TV4VLIVKhvRoGUKEHK8zzB5N/g+PzzKq8IDKJg8L13Bh3gjmDwIPd/zD139x59esUesHHcw5Ecx4eI8JFsyd1uDdxHI+Knr4f3EfTDZpLbCdpEK37jz/v4iGBiuKCNdpLC2LAy6zKILDiydDQaiHqqMf7V6I8iRFEbo0+ZajTR5HCyGTlxgqiCOPLl/SqQfSaQDiYzdrVQcJk6nauO+Yms2rnvnmyWXkvfh6WDiYuOu0/f8mltHbPjPP6jUljBW3ZgS878OGOJUhM/IeTS0i5eUJlS8EzyrlRyBHsgmeVLQbNFbsxfenYHenIAWZitCBoqjQytOuUSKDAwgaAUy6mSaHDiWBgVaXBiNGDB4RWi+9Lq0RoZDCvDJbFA0uGij2PK8syBhgjIiQshFujWGosOSV945XufvX97/Pz6xups8+f2EdRERqJTtCvu8vq9PFenlyPhDbZvpx/JsKkMqTJo2jkcD5/gwo1sR9xlhg/k10wIUakCYZ2hBtrTE+nKXrKpYoG8+0cRO/asyGvJlC8aOCK9HfJrURq7WEwBsgi0qXltLw5pSctsKbIMvKF5QtFbELlpQtKlpVmimLF4NmnC0oTGSA2dklcyQ0KZNX4+yGHKSSdsiS8CiXXvkkkGUiXXlLrJJEYWWEsJJIj8Ai6y8kkRjotOrOyRQo7LzkkIRdfzx8l/9Y1JJHn6v7AR0zhkkmfgTrSkkkYxxpQzsknIxw8pTvkkgMcMq0kkKACkM5JKCHJJJIw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6" descr="data:image/jpeg;base64,/9j/4AAQSkZJRgABAQAAAQABAAD/2wCEAAkGBhQQERUPEhAQFBIVEBIWEA8VFRUQFBIQExQVFhQTEhUXHiYfFxkjGhIVIC8gIygpLS0sFh8xNTEqNSYrLSkBCQoKDgwOGQ8PGiwlHyQsLzAyNTUsLywsLy8sLCwsLDUwNDQsNDYtLywpLCwsLC8sLDQsKSwuLCwsLCosLCksLP/AABEIAOEA4QMBIgACEQEDEQH/xAAbAAEAAgMBAQAAAAAAAAAAAAAABQYBBAcDAv/EAEMQAAEDAgQEAwQIAggGAwAAAAEAAgMEEQUSITEGQVFhEyKBBzJxkSNCUmJyobHRFMEzNENTY4KS8BckVXSiwhVEc//EABoBAQADAQEBAAAAAAAAAAAAAAAEBQYDAgH/xAA0EQACAgEBBQQJBAIDAAAAAAAAAQIDBBEFEiExQRNRgZEiMmFxobHB0fAVIzNSFOE1QoL/2gAMAwEAAhEDEQA/AO4oiIAiIgCIiAIiIAiIgCIsFAZRRWM8RRUtg8l0h9yFur3d7ch3KijiFXKM5LKePkNHOt3Lv5AKLdl11cHxfsO9ePOa15L2lqRUc4nOw6VL3fENI/MKRouKXCwmaCP7xm4+Lf2UCvbWNKe5J6e/kd54FsVquJZ0XlDMHgOaQQdQRqCF6q4T14oghERfQEREAREQBERAEREAREQBERAEREAREQBERAEREAULxXxAKKAy6F5IZCw/WkINr9gASewU0uW+2CuPj0sN9BHLIR94lrW/kHLhkTcK3JcztRBTsUXyPjh6VrnuqJ3l8hNy47ud/IdANlI1eImV19bche6qWHVCnaV97BYbJum1uI1saY+v+Ik6aLMbBS//AMCSNHC/Qr3oqdrALDW2632OXqvCgl6fFlPfky19AiMNqHUsmR+kbnAEcmuOzh26q1XVb4gmaWZdCf0CnMPkzxMcdyxpPxsFf7Ita3qNdVHRrx6EHJW8lbpo2bKIivyEEREAREQBERAEREAREQBERAEREAREQBYusSPDQSSAALknQAdSqjX8dFkr444C9rTZkmYBriQCCD0ubei4XXwpWs2daqZ2vSCLfdLqq0/E9RYOfTxkH7Ly38yCpTD+ImSO8NzXRvOzXWs78LhoVyhm0zlup8fatDpPFtgtWvqS6457ZHWr4P8AtP0lff8AULsV1yr230djS1PeSI+oDwP/ABd+a95S1qZ8xnpYirYfKp+iktY91VMOkVko3rFZMdGa2h6ouVNjmmo1X1LjTjtoq9TuWwJFEsybGtDhLErUuR71VQSCdSr9RRZI2M+yxo+QCo+C0njzsb9VpD3/AAadB6mw+av1lpNgUSUJ2y68PIp9pySca10MoiLSlSEREAREQBERAEREAREQBERAEREAREQGvX0TZonwvBLHtLXAGxsehGxVAxrhOkha5jXzvmtpeTRnQuAAHofVdGKha3hKGWbx3Z7m2eMGzJCLAF432AG9jzUPLpdsPQS19vRErGuVctZN6ewpuGUFTPZ0UWZlrCWV2WPT7I953xAsvvEcKxCkZndFFVRAkujjBc+Mb3a0gOd/luey6OyMAWAsALADQADkAvqyj1bLqhHTi33nazaFk5a6LTuObYR7RY9hI5ljYxyAytBBsRmHmb67Lc4wnjxOgkhBaJNHwPDg6MzMN2tL/q5vd8wHvKd4i4Gpa27pI8kpGlRH5JB0udn26OBC53jnAVZh7XTwyfxELTd7WgtkDBzdGLiQDW9vkvrrvq4J6o+xnRY9X6LKThdV8QdiDoQRuCORVnpKlRktFBVnx4ZGQSlt3tOsUh6joVqMrSwhrtSdBl1VNk0KfFFvTbucy6009yF6xTF7xFG0ve42awbnueg6krRwXC3SlrS5zA9wBfocrSbEgcz8V1HA+HYaRto2nMffld5nvt1PTsLBR8PZqyZNt8E+J6zM5ULRLixgGDCmjtoXu1kf1d0HYbBSqwsrY11xrioRXBGXnNzk5S5sIiL2eQiIgCIiAIiIAiIgCIiAIiIAiIgCIiAIiIAiIgCwVlEBy/2k8EwQsNfDeJ5kYJIm/wBHI6RwBcG/UduTbQ63FzdUWiosz2vPJdH9sFbaOngB9+Vz3DtG2w/OT8lSKFtlm9pzUZvdNBs+LlBORcKHErR+GA0AixNtSrpw/iomjDSfO0WcOZHJ3quTVNeYm5+QUhg2P6iRj7OGx/kRzCrMPItxrO0fGL4MlZeJC5aR4S5nX0UPgvEDKgAe7JbVnXu3qFL3WyqthbHfg9UZiyuVct2S0ZlERdTwEREAREQBERAEREAREQBERAEREAREQBERAEREARF5zyWHfkgOS+1irLsQji5MpGuH4pJZAfyiaoeiC2vabIW4nlv/APUgPzfL+y18OcSsrtP+R6ml2f6iSNyWhEjcp2K3KD2cPkp/Hppcsoe4CJ/uPaLfW3ab312/VekMavfCxywMHI5j65iuGyYxutlCXLQ97SslXBSjz1OUTYxLSSCKoifHIDpcZdvrMcND8QV0HhnjPxGhsx0O0vT8f7qx43gcNZE6GZgc0g2P1mHk5h5ELkTqGXC6j+GnN43X8Gb6r29+hHMeqsrcaeG+0ofDqQq74Za3LVx6Haw5fSqGAY74YEchJjOjH75OxPNvQ/7Fta6/NWuNkwvjqufVdxVXUyploz6REUo4hERAEREAREQBERAEREAREQBERAEREAREQBa8DAfMdTdbC8aT3fUoDkvthoC2vp59cslMYz0vDI53zPj/AJKMwx2y6D7U8CdU0RfG3NLA7xWtFyXMAIka0DUnKSQOZaFyvCK/QG9xpY9iqPaNXHeLnAs4aF0plbeE6gOa6Bw90lzfwu3+R/VUvDp76qycPPIqWW5h4Pwyk/qAqDCtdObHTrwfiTs2G/S9ff5Fvp+Y6HRaeO4DFWwugmbdp2cNHMdyew8nBbdMdXfiXtdbppNaMzKej1RyprZ8MeaOpaZYHf1epaNHfddvlcOnqL62nMF4lMPlILouQ+s0dv2XjxfiwfWMp3H6GEB0tucrhoD8G2/1FfNSGOAcwAA+6BzHZZPMm6bXOl6bv55GhpirakrVz/PMu9DiTJhmjcD1GxHxHJbYXO6clh8Rr8rm872O+3f4K3YPjgmAa6wktqL6HuP2Vls/a0Mn0LOEvgysycN1elHiiWREV2QAiIgCLF1BY/xtTUWkkmaS3lgZ55CTtpy9bL45JLVnSuqdst2CbZPIue/8WXf9Nq/9/wCVFy7evvJ36Vl/0+K+50JERditCIiAIiIAiIgCIiALVo5BYgkXDjcLaWg+Rjru8N5N7Gw1v3sUB9VWIBt9RYDVx2C43XUEM1VJNA10UTnXDGmzXOuc0gbbyh2+UfHmrfxxjTT/AMnE1wcQDUb3DD7rN9zue1uqhaGJotdpHS+lys/tPN0fZR8S62fjcO1l4HpT0DImg3dmOwvy6lWPhOZnjXcd2ERnlfc/kP1VYr6vKwy+FI5gcBJIAS1l9i48h+4WzTVLNC0EnQtty6FUUbOythduPRfEn2Rdlcob3+jpNG6+Y8sxsvHGsTFPEZdCbhrGk2BkcbNBPIX37XUXS8Xx5QDFK0iwOjbX5kebZemJyU9dF4LpSw5mua73HNe3YjMLHe1u5Wu/zarI6VzW81w49TPKiUZLfi9OpUKnCXVH0LLGeYlxldcZW3u+Z4H5D4BKWgfRyyUjpM5ZlfHLbLmjlba4Fzazmkbq9YNgracEl5ke62aQgC4GzQBsFBcd0jmuiq2tc5rbxz5RctjcQWvI3sHD0zX2VXbgSWLKT9fn+fMsYZincoL1eX58ipQU8lpKSoPntnjmbfLJG7Vr2X5g6EdQ4dz7YVXuv4b/ACzRnlz6OaeYO6sVXw+6qpWSQm0sTnGAu8okjcBnYTyBN7HsOS1XcFzTsbPl8CqjADQ5wLZG6lzH5SbDXQ8jfkVAngWW7rhHRSWvuZKjlwSe++uj+5a8BxUzMs8eYDf7QGh9evxUrdRWCYWYmlz2tEjrZspJAA5D+a1OIeN6Wi8skmaXlBH55D0uNm/5iFpcR2Qoj274lNKp3WuNEW/cWC6gOIeOKWi8skmaTlBH55CeWmzfUhUXGuMaupaS57aGmPO953t6X3B+AHqvHh/hSabzU0PhNN81dUi8jr7ujj3N97mwXqV7k9IItatlQqj2mVLRdyfzf0WrPbG+MquoaS57aCmPe872/HcH4Wt3Xzw/whNL5oIfAYdXVtSM0773uY4+R53dYaq84LwPBTkSuzTT/wB/LZzgfuDZg15Kw2SNDk9Zv8/O4W7Urqj2eLBJd/5z/wDT8EUr/hy7/qNV8mfsiuuVF17CHcV/6lk/2+C+x9IiLsQAiIgCIiAIiIAiIgCreNY7/BxSy6X8UhoPN590f75AqxErmPE9eKuoIaB4MTiGffk2fIf0HYX5qFm5UcatyfPoSsTHeRZurl1IqiaXudNJIHSPOZ77jc/oOnwUhTU5kljjY7OSdPujm425JT0uzWtuXEANA3PIK+YBgLadtyGmV3vuA2+6OwWXwseWba5P1erL3MvjjwUVz6GpR4f4dMYxYxm4kaRcuvo4n49FWZ+CpYpv+VcHxluZrHHK5gP1QToR8l0ZsQtlsLHccllsLRqAAbWBty6LV24lVsFXJcEZ+vIsrk5J8yjsNZTts6nkI3uxrZT8mEleQ4la85HtjJ5tc3K4fEbhdAWjitPCY3OnZG6NjXOeXtDg1rRcnXbQKpt2LHT9ubXxRLjmxb9OC8OBVqbFCzWJxZ9wnMw+h29FLw47K0B0sQcw/wBpHyHca/quR4Ni0ksr3tBZE6VxiiOuSMnytv1AVsdjPgxl73ENA179BbmVS9vk4k9yM9fl5fYs3hxuipRXPzOmRvBAIOhAIPY7KC4h44paK7ZJM0vKCPzyE9CNm+tlQK7iisqIgC8UVMGgXvaV4233F+gt6rw4f4fknN6ODyk+avqAQDe1zG06uOp2sLrWf5EpJKK4nirZEK1v5MtEuifzfLwWrNzGeL6yqaS57aGm+P0zx0voRp0A9VrcO8NSz+algLGnV1fUA3dfUmJh1de++gV5wT2fwwuE0xdUzj+0k1a06f0cezdu5VpaF6jRKT1mxbtSqmPZ4sdF39Pu/F+BWsF4DggcJZM1RP8A30vmyn7jdm+mqsoavpFKjFR4IorbrLpb03qwiIvRyCIiAIiIAiIgCIiAIiIAiIgNPGA808wi/pPBk8P8eU5fzsuT4LI10TbfZGnNdjXEMPj8OpqI9QG1lUGj7vjOy/lZUG26t6pT15F1siek5R7zpfCWGNDP4i93kkD7gBsR8SrIFXeC5Po3t6SX+bW/srEFO2ao/wCNBxWnAgZjl28t59TKLBVe4g45pqO7XSZ5R/Yx2c+/IO5M9SFPlJRWrOFVU7ZbtabZYiqH7UOJYm0klI2ZpnkMbTEPMRGZG+Jntoy7bjW17qv4vxXWVgJzijpuZzFr3N7u0d6DL6qKwjh41HlpKbxd81VOMsIOuoFtdegUSy/e9GCL/H2Qq12mTPTTotPi+XgtWfOEtZE3M5zQANSSpfD4Z60j+Fg8oP8AWpRljb3YN3HXkrPgnsxgjIkqSKiT7JaGwt6BsQ0OnW/ormxgAAAAAGgGgA7KDjbLUZ9pY+J9v2pVWt2lbz73y8F18fIqWD+zuGNwmqXGpm+1IPo2H/Dj2G3O6tzW20WUVzGCjyKG7IsvlvWPX8+AREXo4hERAEREAREQBERAEREAREQBERAERfD5LC5IAG5OgA7oDJXG6kh1fVFpBH8XJqNRcWDh/qBCuWP8XOkBipbhp0fVcu4h6n723S/Kv0XD4jaJBoHHbmepWa2vm1yh2UeJebOolVLtZ8Ohb+Cm/RyO/wAQD5NB/wDZemPccU1Hdrn55B/Yss5wPIOOzfUqi4rU1ABhim8GA+aV18t3EWOos7YDYj1UVhFAZHZKKndO8GxqXjLEw31N9B3sNT3UrAvaxoRiuhN/S4WTlfdL0e7l5t8vmSmL8VVlYCc4pKbW9jlc5vVztHfLKPio7BcLdK61DTmZ1zerl8sTDrcjlv8AZCueEezRpcJa6U1D9xCPLA0/h3db0+Cu0NO1gDWtDWjZoAAA7AKdGiU3rN/n0PNu1KMePZ4sV8l95eOi9hTcI9mrARLWyGpkGoYfLCw9mfW9dD0VzjhDQGtAAGzQLADoAF92RSowjHkigvybb3rZLX5L3LoYssoi9kcIiIAiIgCIiAIiIAiIgCIiAIiIAiIgCLGZV7HuN6elBBd4kg3jYQcv43E5W+pv0BXyUlFas6V1TtluwWrLDdUniDFhPI6G5MUbrGMGwlkG5eebQdMvUKr4pxbWVoOU+DDzyksbbu82e/0yDsVH8PTSNk8Kla6pN7nIwMYz4uNmgfJVGfbZZXuUmhxtkSqTtta1XTXl73yReKXDc30ktg0DRmwA+HIL5qXunfkiYXWHlaNAB1J2ClaThyWQB1RLY842agdsxA/RTlJQsiblY0Afme5PNVdOyLbf5fRj16yf2IVmZGD1XF/Bfcp2H+zcSP8AGrZDKb3bTNJELOxO7z30+CudNStjaGMa1rQLNa0BoA7AL1CytPVTCqKjBaEC/Ktvf7ktfl5GAFlEXUjBERAEREAREQBERAEREAREQBERAERLoAl1i6ruN8c09NdufxHt0LGEWaekkh8rDqNCb9AV8clFas6V1TtluwWrLFdV7HeOKelu3N4kg3jZazf/ANHkhrd9ib9AVQ8R4uq67Rn0cVtcpdHHbTd5s+TY7ZRrqFCU7WOeI4Y31k+lmtH0bO4A0A7/ADKhzyf6Ggxtif8AbIfgvq+SJvEuLauuuGHwoeZBdGy2h8zzZ8m3LKNdbqGo42ueIqeJ9XONrC0Uff7LR3/NXDC/ZtLPZ9fL5eVJES1o7Pdz5bfNXvDsKip2COGJkbB9Votr1PUrzGmdnGZIt2ljYkezx46+7l4vm/DRe0pGF+zR81pK+Uu6UsRyxjs5259PmrzQ4dHAwRxRsYwbNaA0fktpFLhXGHIz2TmXZL/cfDu5JeAREXQiBERAEREAREQBERAEREAREQBERAEREAREQGCq5jfHFPTZmh3iyNNnMYRZh/xHnys32Jv0BVCxLi2qrrtZ5YujS6OK2l8z9Hy8/sjsoZjYw9sbWuqpxoyJjfo2dmtGgF1Cnk/0NLjbD63vwX1fQm8R4tqq64Z5IueUmOK2nvP0fLrfbKNdlCxNZnEUbXVc/wBSNg+jZ+Fo0AHVWvDPZ3UVVnVsvhR7ilite3IPdsOnP0V9wfAYaRnhwRNjbzt7zj1c46uPcrxGmdj1kSbdo4uHHcoWr9nLxfN+HmUbC/ZxNUWfXS5GcqWI206Pd+3zV8wvBoaZgjhibG3oBqe7juT3K3QsqZCqMORnsnOuyfXfDuXBeRgLKIuhCCIiAIiIAiIgCIiAIiIAiIgCIiAIiIAiIgCIiAIiIDiuNf1M/gClPYx70/wasoqmv+WJvc3/AI673r5nU0CwitepgT6CyiL6fQiIgCIiAIiIAiIgCIiAIiIAiIgCIiAIiIAiIgCIiAIiI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8" descr="data:image/jpeg;base64,/9j/4AAQSkZJRgABAQAAAQABAAD/2wCEAAkGBhQQERUPEhAQFBIVEBIWEA8VFRUQFBIQExQVFhQTEhUXHiYfFxkjGhIVIC8gIygpLS0sFh8xNTEqNSYrLSkBCQoKDgwOGQ8PGiwlHyQsLzAyNTUsLywsLy8sLCwsLDUwNDQsNDYtLywpLCwsLC8sLDQsKSwuLCwsLCosLCksLP/AABEIAOEA4QMBIgACEQEDEQH/xAAbAAEAAgMBAQAAAAAAAAAAAAAABQYBBAcDAv/EAEMQAAEDAgQEAwQIAggGAwAAAAEAAgMEEQUSITEGQVFhEyKBBzJxkSNCUmJyobHRFMEzNENTY4KS8BckVXSiwhVEc//EABoBAQADAQEBAAAAAAAAAAAAAAAEBQYDAgH/xAA0EQACAgEBBQQJBAIDAAAAAAAAAQIDBBEFEiExQRNRgZEiMmFxobHB0fAVIzNSFOE1QoL/2gAMAwEAAhEDEQA/AO4oiIAiIgCIiAIiIAiIgCIsFAZRRWM8RRUtg8l0h9yFur3d7ch3KijiFXKM5LKePkNHOt3Lv5AKLdl11cHxfsO9ePOa15L2lqRUc4nOw6VL3fENI/MKRouKXCwmaCP7xm4+Lf2UCvbWNKe5J6e/kd54FsVquJZ0XlDMHgOaQQdQRqCF6q4T14oghERfQEREAREQBERAEREAREQBERAEREAREQBERAEREAULxXxAKKAy6F5IZCw/WkINr9gASewU0uW+2CuPj0sN9BHLIR94lrW/kHLhkTcK3JcztRBTsUXyPjh6VrnuqJ3l8hNy47ud/IdANlI1eImV19bche6qWHVCnaV97BYbJum1uI1saY+v+Ik6aLMbBS//AMCSNHC/Qr3oqdrALDW2632OXqvCgl6fFlPfky19AiMNqHUsmR+kbnAEcmuOzh26q1XVb4gmaWZdCf0CnMPkzxMcdyxpPxsFf7Ita3qNdVHRrx6EHJW8lbpo2bKIivyEEREAREQBERAEREAREQBERAEREAREQBYusSPDQSSAALknQAdSqjX8dFkr444C9rTZkmYBriQCCD0ubei4XXwpWs2daqZ2vSCLfdLqq0/E9RYOfTxkH7Ly38yCpTD+ImSO8NzXRvOzXWs78LhoVyhm0zlup8fatDpPFtgtWvqS6457ZHWr4P8AtP0lff8AULsV1yr230djS1PeSI+oDwP/ABd+a95S1qZ8xnpYirYfKp+iktY91VMOkVko3rFZMdGa2h6ouVNjmmo1X1LjTjtoq9TuWwJFEsybGtDhLErUuR71VQSCdSr9RRZI2M+yxo+QCo+C0njzsb9VpD3/AAadB6mw+av1lpNgUSUJ2y68PIp9pySca10MoiLSlSEREAREQBERAEREAREQBERAEREAREQGvX0TZonwvBLHtLXAGxsehGxVAxrhOkha5jXzvmtpeTRnQuAAHofVdGKha3hKGWbx3Z7m2eMGzJCLAF432AG9jzUPLpdsPQS19vRErGuVctZN6ewpuGUFTPZ0UWZlrCWV2WPT7I953xAsvvEcKxCkZndFFVRAkujjBc+Mb3a0gOd/luey6OyMAWAsALADQADkAvqyj1bLqhHTi33nazaFk5a6LTuObYR7RY9hI5ljYxyAytBBsRmHmb67Lc4wnjxOgkhBaJNHwPDg6MzMN2tL/q5vd8wHvKd4i4Gpa27pI8kpGlRH5JB0udn26OBC53jnAVZh7XTwyfxELTd7WgtkDBzdGLiQDW9vkvrrvq4J6o+xnRY9X6LKThdV8QdiDoQRuCORVnpKlRktFBVnx4ZGQSlt3tOsUh6joVqMrSwhrtSdBl1VNk0KfFFvTbucy6009yF6xTF7xFG0ve42awbnueg6krRwXC3SlrS5zA9wBfocrSbEgcz8V1HA+HYaRto2nMffld5nvt1PTsLBR8PZqyZNt8E+J6zM5ULRLixgGDCmjtoXu1kf1d0HYbBSqwsrY11xrioRXBGXnNzk5S5sIiL2eQiIgCIiAIiIAiIgCIiAIiIAiIgCIiAIiIAiIgCwVlEBy/2k8EwQsNfDeJ5kYJIm/wBHI6RwBcG/UduTbQ63FzdUWiosz2vPJdH9sFbaOngB9+Vz3DtG2w/OT8lSKFtlm9pzUZvdNBs+LlBORcKHErR+GA0AixNtSrpw/iomjDSfO0WcOZHJ3quTVNeYm5+QUhg2P6iRj7OGx/kRzCrMPItxrO0fGL4MlZeJC5aR4S5nX0UPgvEDKgAe7JbVnXu3qFL3WyqthbHfg9UZiyuVct2S0ZlERdTwEREAREQBERAEREAREQBERAEREAREQBERAEREARF5zyWHfkgOS+1irLsQji5MpGuH4pJZAfyiaoeiC2vabIW4nlv/APUgPzfL+y18OcSsrtP+R6ml2f6iSNyWhEjcp2K3KD2cPkp/Hppcsoe4CJ/uPaLfW3ab312/VekMavfCxywMHI5j65iuGyYxutlCXLQ97SslXBSjz1OUTYxLSSCKoifHIDpcZdvrMcND8QV0HhnjPxGhsx0O0vT8f7qx43gcNZE6GZgc0g2P1mHk5h5ELkTqGXC6j+GnN43X8Gb6r29+hHMeqsrcaeG+0ofDqQq74Za3LVx6Haw5fSqGAY74YEchJjOjH75OxPNvQ/7Fta6/NWuNkwvjqufVdxVXUyploz6REUo4hERAEREAREQBERAEREAREQBERAEREAREQBa8DAfMdTdbC8aT3fUoDkvthoC2vp59cslMYz0vDI53zPj/AJKMwx2y6D7U8CdU0RfG3NLA7xWtFyXMAIka0DUnKSQOZaFyvCK/QG9xpY9iqPaNXHeLnAs4aF0plbeE6gOa6Bw90lzfwu3+R/VUvDp76qycPPIqWW5h4Pwyk/qAqDCtdObHTrwfiTs2G/S9ff5Fvp+Y6HRaeO4DFWwugmbdp2cNHMdyew8nBbdMdXfiXtdbppNaMzKej1RyprZ8MeaOpaZYHf1epaNHfddvlcOnqL62nMF4lMPlILouQ+s0dv2XjxfiwfWMp3H6GEB0tucrhoD8G2/1FfNSGOAcwAA+6BzHZZPMm6bXOl6bv55GhpirakrVz/PMu9DiTJhmjcD1GxHxHJbYXO6clh8Rr8rm872O+3f4K3YPjgmAa6wktqL6HuP2Vls/a0Mn0LOEvgysycN1elHiiWREV2QAiIgCLF1BY/xtTUWkkmaS3lgZ55CTtpy9bL45JLVnSuqdst2CbZPIue/8WXf9Nq/9/wCVFy7evvJ36Vl/0+K+50JERditCIiAIiIAiIgCIiALVo5BYgkXDjcLaWg+Rjru8N5N7Gw1v3sUB9VWIBt9RYDVx2C43XUEM1VJNA10UTnXDGmzXOuc0gbbyh2+UfHmrfxxjTT/AMnE1wcQDUb3DD7rN9zue1uqhaGJotdpHS+lys/tPN0fZR8S62fjcO1l4HpT0DImg3dmOwvy6lWPhOZnjXcd2ERnlfc/kP1VYr6vKwy+FI5gcBJIAS1l9i48h+4WzTVLNC0EnQtty6FUUbOythduPRfEn2Rdlcob3+jpNG6+Y8sxsvHGsTFPEZdCbhrGk2BkcbNBPIX37XUXS8Xx5QDFK0iwOjbX5kebZemJyU9dF4LpSw5mua73HNe3YjMLHe1u5Wu/zarI6VzW81w49TPKiUZLfi9OpUKnCXVH0LLGeYlxldcZW3u+Z4H5D4BKWgfRyyUjpM5ZlfHLbLmjlba4Fzazmkbq9YNgracEl5ke62aQgC4GzQBsFBcd0jmuiq2tc5rbxz5RctjcQWvI3sHD0zX2VXbgSWLKT9fn+fMsYZincoL1eX58ipQU8lpKSoPntnjmbfLJG7Vr2X5g6EdQ4dz7YVXuv4b/ACzRnlz6OaeYO6sVXw+6qpWSQm0sTnGAu8okjcBnYTyBN7HsOS1XcFzTsbPl8CqjADQ5wLZG6lzH5SbDXQ8jfkVAngWW7rhHRSWvuZKjlwSe++uj+5a8BxUzMs8eYDf7QGh9evxUrdRWCYWYmlz2tEjrZspJAA5D+a1OIeN6Wi8skmaXlBH55D0uNm/5iFpcR2Qoj274lNKp3WuNEW/cWC6gOIeOKWi8skmaTlBH55CeWmzfUhUXGuMaupaS57aGmPO953t6X3B+AHqvHh/hSabzU0PhNN81dUi8jr7ujj3N97mwXqV7k9IItatlQqj2mVLRdyfzf0WrPbG+MquoaS57aCmPe872/HcH4Wt3Xzw/whNL5oIfAYdXVtSM0773uY4+R53dYaq84LwPBTkSuzTT/wB/LZzgfuDZg15Kw2SNDk9Zv8/O4W7Urqj2eLBJd/5z/wDT8EUr/hy7/qNV8mfsiuuVF17CHcV/6lk/2+C+x9IiLsQAiIgCIiAIiIAiIgCreNY7/BxSy6X8UhoPN590f75AqxErmPE9eKuoIaB4MTiGffk2fIf0HYX5qFm5UcatyfPoSsTHeRZurl1IqiaXudNJIHSPOZ77jc/oOnwUhTU5kljjY7OSdPujm425JT0uzWtuXEANA3PIK+YBgLadtyGmV3vuA2+6OwWXwseWba5P1erL3MvjjwUVz6GpR4f4dMYxYxm4kaRcuvo4n49FWZ+CpYpv+VcHxluZrHHK5gP1QToR8l0ZsQtlsLHccllsLRqAAbWBty6LV24lVsFXJcEZ+vIsrk5J8yjsNZTts6nkI3uxrZT8mEleQ4la85HtjJ5tc3K4fEbhdAWjitPCY3OnZG6NjXOeXtDg1rRcnXbQKpt2LHT9ubXxRLjmxb9OC8OBVqbFCzWJxZ9wnMw+h29FLw47K0B0sQcw/wBpHyHca/quR4Ni0ksr3tBZE6VxiiOuSMnytv1AVsdjPgxl73ENA179BbmVS9vk4k9yM9fl5fYs3hxuipRXPzOmRvBAIOhAIPY7KC4h44paK7ZJM0vKCPzyE9CNm+tlQK7iisqIgC8UVMGgXvaV4233F+gt6rw4f4fknN6ODyk+avqAQDe1zG06uOp2sLrWf5EpJKK4nirZEK1v5MtEuifzfLwWrNzGeL6yqaS57aGm+P0zx0voRp0A9VrcO8NSz+algLGnV1fUA3dfUmJh1de++gV5wT2fwwuE0xdUzj+0k1a06f0cezdu5VpaF6jRKT1mxbtSqmPZ4sdF39Pu/F+BWsF4DggcJZM1RP8A30vmyn7jdm+mqsoavpFKjFR4IorbrLpb03qwiIvRyCIiAIiIAiIgCIiAIiIAiIgNPGA808wi/pPBk8P8eU5fzsuT4LI10TbfZGnNdjXEMPj8OpqI9QG1lUGj7vjOy/lZUG26t6pT15F1siek5R7zpfCWGNDP4i93kkD7gBsR8SrIFXeC5Po3t6SX+bW/srEFO2ao/wCNBxWnAgZjl28t59TKLBVe4g45pqO7XSZ5R/Yx2c+/IO5M9SFPlJRWrOFVU7ZbtabZYiqH7UOJYm0klI2ZpnkMbTEPMRGZG+Jntoy7bjW17qv4vxXWVgJzijpuZzFr3N7u0d6DL6qKwjh41HlpKbxd81VOMsIOuoFtdegUSy/e9GCL/H2Qq12mTPTTotPi+XgtWfOEtZE3M5zQANSSpfD4Z60j+Fg8oP8AWpRljb3YN3HXkrPgnsxgjIkqSKiT7JaGwt6BsQ0OnW/ormxgAAAAAGgGgA7KDjbLUZ9pY+J9v2pVWt2lbz73y8F18fIqWD+zuGNwmqXGpm+1IPo2H/Dj2G3O6tzW20WUVzGCjyKG7IsvlvWPX8+AREXo4hERAEREAREQBERAEREAREQBERAERfD5LC5IAG5OgA7oDJXG6kh1fVFpBH8XJqNRcWDh/qBCuWP8XOkBipbhp0fVcu4h6n723S/Kv0XD4jaJBoHHbmepWa2vm1yh2UeJebOolVLtZ8Ohb+Cm/RyO/wAQD5NB/wDZemPccU1Hdrn55B/Yss5wPIOOzfUqi4rU1ABhim8GA+aV18t3EWOos7YDYj1UVhFAZHZKKndO8GxqXjLEw31N9B3sNT3UrAvaxoRiuhN/S4WTlfdL0e7l5t8vmSmL8VVlYCc4pKbW9jlc5vVztHfLKPio7BcLdK61DTmZ1zerl8sTDrcjlv8AZCueEezRpcJa6U1D9xCPLA0/h3db0+Cu0NO1gDWtDWjZoAAA7AKdGiU3rN/n0PNu1KMePZ4sV8l95eOi9hTcI9mrARLWyGpkGoYfLCw9mfW9dD0VzjhDQGtAAGzQLADoAF92RSowjHkigvybb3rZLX5L3LoYssoi9kcIiIAiIgCIiAIiIAiIgCIiAIiIAiIgCLGZV7HuN6elBBd4kg3jYQcv43E5W+pv0BXyUlFas6V1TtluwWrLDdUniDFhPI6G5MUbrGMGwlkG5eebQdMvUKr4pxbWVoOU+DDzyksbbu82e/0yDsVH8PTSNk8Kla6pN7nIwMYz4uNmgfJVGfbZZXuUmhxtkSqTtta1XTXl73yReKXDc30ktg0DRmwA+HIL5qXunfkiYXWHlaNAB1J2ClaThyWQB1RLY842agdsxA/RTlJQsiblY0Afme5PNVdOyLbf5fRj16yf2IVmZGD1XF/Bfcp2H+zcSP8AGrZDKb3bTNJELOxO7z30+CudNStjaGMa1rQLNa0BoA7AL1CytPVTCqKjBaEC/Ktvf7ktfl5GAFlEXUjBERAEREAREQBERAEREAREQBERAERLoAl1i6ruN8c09NdufxHt0LGEWaekkh8rDqNCb9AV8clFas6V1TtluwWrLFdV7HeOKelu3N4kg3jZazf/ANHkhrd9ib9AVQ8R4uq67Rn0cVtcpdHHbTd5s+TY7ZRrqFCU7WOeI4Y31k+lmtH0bO4A0A7/ADKhzyf6Ggxtif8AbIfgvq+SJvEuLauuuGHwoeZBdGy2h8zzZ8m3LKNdbqGo42ueIqeJ9XONrC0Uff7LR3/NXDC/ZtLPZ9fL5eVJES1o7Pdz5bfNXvDsKip2COGJkbB9Votr1PUrzGmdnGZIt2ljYkezx46+7l4vm/DRe0pGF+zR81pK+Uu6UsRyxjs5259PmrzQ4dHAwRxRsYwbNaA0fktpFLhXGHIz2TmXZL/cfDu5JeAREXQiBERAEREAREQBERAEREAREQBERAEREAREQGCq5jfHFPTZmh3iyNNnMYRZh/xHnys32Jv0BVCxLi2qrrtZ5YujS6OK2l8z9Hy8/sjsoZjYw9sbWuqpxoyJjfo2dmtGgF1Cnk/0NLjbD63vwX1fQm8R4tqq64Z5IueUmOK2nvP0fLrfbKNdlCxNZnEUbXVc/wBSNg+jZ+Fo0AHVWvDPZ3UVVnVsvhR7ilite3IPdsOnP0V9wfAYaRnhwRNjbzt7zj1c46uPcrxGmdj1kSbdo4uHHcoWr9nLxfN+HmUbC/ZxNUWfXS5GcqWI206Pd+3zV8wvBoaZgjhibG3oBqe7juT3K3QsqZCqMORnsnOuyfXfDuXBeRgLKIuhCCIiAIiIAiIgCIiAIiIAiIgCIiAIiIAiIgCIiAIiIDiuNf1M/gClPYx70/wasoqmv+WJvc3/AI673r5nU0CwitepgT6CyiL6fQiIgCIiAIiIAiIgCIiAIiIAiIgCIiAIiIAiIgCIiAIiID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 descr="C:\Angel\UPM\Docencia\Diapositivas\índ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68" y="3223257"/>
            <a:ext cx="3052082" cy="30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ESTATICA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10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7" y="1025299"/>
            <a:ext cx="4600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2450" y="1719256"/>
            <a:ext cx="9001125" cy="487136"/>
            <a:chOff x="22450" y="1719256"/>
            <a:chExt cx="9001125" cy="48713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0" y="1739667"/>
              <a:ext cx="33337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25" y="1719256"/>
              <a:ext cx="866775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"/>
            <a:stretch/>
          </p:blipFill>
          <p:spPr bwMode="auto">
            <a:xfrm>
              <a:off x="22451" y="1949217"/>
              <a:ext cx="85119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4" y="3265714"/>
            <a:ext cx="3566876" cy="26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204788" y="2546926"/>
            <a:ext cx="7342170" cy="635087"/>
            <a:chOff x="204788" y="2546926"/>
            <a:chExt cx="7342170" cy="635087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88" y="2546926"/>
              <a:ext cx="7342170" cy="62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469571" y="2950034"/>
              <a:ext cx="6061736" cy="231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23" y="4788082"/>
            <a:ext cx="1609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980798"/>
            <a:ext cx="4371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ESTATICA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11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7" y="1025299"/>
            <a:ext cx="4600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69571" y="2743200"/>
            <a:ext cx="6061736" cy="23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221794" y="1818595"/>
            <a:ext cx="8131628" cy="544964"/>
            <a:chOff x="189137" y="4159023"/>
            <a:chExt cx="8131628" cy="544964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37" y="4163786"/>
              <a:ext cx="71913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740" y="4159023"/>
              <a:ext cx="9620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94" y="4448174"/>
              <a:ext cx="43243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686" y="4437287"/>
              <a:ext cx="24669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62" y="3765409"/>
            <a:ext cx="2375651" cy="27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21794" y="3631747"/>
            <a:ext cx="5614308" cy="523875"/>
            <a:chOff x="219751" y="5242832"/>
            <a:chExt cx="5614308" cy="523875"/>
          </a:xfrm>
        </p:grpSpPr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1" y="5242832"/>
              <a:ext cx="19050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09" y="5242832"/>
              <a:ext cx="3676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1" y="5490482"/>
              <a:ext cx="5429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90" y="5478236"/>
              <a:ext cx="7810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069" y="5490482"/>
              <a:ext cx="723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7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ESTATICA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12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015774"/>
            <a:ext cx="8753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68" y="1500188"/>
            <a:ext cx="1628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44" y="3442625"/>
            <a:ext cx="331079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95262" y="2299626"/>
            <a:ext cx="5920467" cy="1262062"/>
            <a:chOff x="195262" y="2485354"/>
            <a:chExt cx="5920467" cy="1262062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" y="2501682"/>
              <a:ext cx="5572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929" y="2485354"/>
              <a:ext cx="3048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" y="2734365"/>
              <a:ext cx="5229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" y="2991540"/>
              <a:ext cx="20193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591" y="3001065"/>
              <a:ext cx="3676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" y="3248715"/>
              <a:ext cx="4562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7" y="3242591"/>
              <a:ext cx="12954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" y="3509291"/>
              <a:ext cx="42862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84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/>
          <a:stretch/>
        </p:blipFill>
        <p:spPr bwMode="auto">
          <a:xfrm>
            <a:off x="3258225" y="3116755"/>
            <a:ext cx="2257425" cy="24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ESTATICA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13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116755"/>
            <a:ext cx="287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575192"/>
            <a:ext cx="34766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62" y="3679411"/>
            <a:ext cx="287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1" y="4253633"/>
            <a:ext cx="5324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519778"/>
            <a:ext cx="8039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4" y="900792"/>
            <a:ext cx="4048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360584" y="1507670"/>
            <a:ext cx="8606517" cy="504825"/>
            <a:chOff x="195262" y="4916260"/>
            <a:chExt cx="8606517" cy="504825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29" y="4916260"/>
              <a:ext cx="22669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6"/>
            <a:stretch/>
          </p:blipFill>
          <p:spPr bwMode="auto">
            <a:xfrm>
              <a:off x="2477179" y="4916260"/>
              <a:ext cx="6324600" cy="26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" y="5185682"/>
              <a:ext cx="23336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7" y="5163910"/>
              <a:ext cx="29146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87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450706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ESTATICA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14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72836" y="1045038"/>
            <a:ext cx="7965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REACCIONES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Angel\UPM\Docencia\Diapositivas\2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" b="5213"/>
          <a:stretch/>
        </p:blipFill>
        <p:spPr bwMode="auto">
          <a:xfrm>
            <a:off x="2513009" y="794657"/>
            <a:ext cx="4433469" cy="60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450706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ESTATICA DEL SOLIDO RIGIDO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15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72836" y="1045038"/>
            <a:ext cx="7965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REACCIONES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AutoShape 2" descr="Resultado de imagen de reacciones en los apoy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99" y="1045038"/>
            <a:ext cx="3417094" cy="55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MOMENTOS DE LAS FUERZAS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2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1562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40768"/>
            <a:ext cx="8058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8" y="2667180"/>
            <a:ext cx="689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10" y="3494436"/>
            <a:ext cx="2414795" cy="25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83568" y="4430488"/>
            <a:ext cx="482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efecto del par de fuerzas sobre un solido rígido es una rotación pura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MOMENTOS DE LAS FUERZAS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3</a:t>
            </a:fld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69842"/>
            <a:ext cx="1543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9550" y="3089523"/>
            <a:ext cx="1104900" cy="267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084168" y="3623252"/>
            <a:ext cx="285028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4" y="3356992"/>
            <a:ext cx="3298371" cy="242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1" y="2455397"/>
            <a:ext cx="6400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0" y="2712772"/>
            <a:ext cx="166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87" y="2734544"/>
            <a:ext cx="4562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97" y="4322818"/>
            <a:ext cx="1152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0442"/>
            <a:ext cx="1714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209550" y="1467551"/>
            <a:ext cx="8724900" cy="771525"/>
            <a:chOff x="209550" y="1467551"/>
            <a:chExt cx="8724900" cy="77152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1467551"/>
              <a:ext cx="87249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209550" y="1467551"/>
              <a:ext cx="1104900" cy="230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6090560" y="2008456"/>
              <a:ext cx="2843890" cy="230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958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MOMENTOS DE LAS FUERZAS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4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19200"/>
            <a:ext cx="2009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51" y="1230086"/>
            <a:ext cx="6962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477736"/>
            <a:ext cx="1333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03" y="1745797"/>
            <a:ext cx="1190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233363" y="2371725"/>
            <a:ext cx="8677275" cy="1351183"/>
            <a:chOff x="233363" y="2371725"/>
            <a:chExt cx="8677275" cy="135118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561" y="2371725"/>
              <a:ext cx="4953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561" y="2428875"/>
              <a:ext cx="2362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2656108"/>
              <a:ext cx="86772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/>
          <a:stretch/>
        </p:blipFill>
        <p:spPr bwMode="auto">
          <a:xfrm>
            <a:off x="4572000" y="3696533"/>
            <a:ext cx="2492151" cy="27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MOMENTOS DE LAS FUERZAS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5</a:t>
            </a:fld>
            <a:endParaRPr lang="es-E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82511"/>
            <a:ext cx="8039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35" y="3469820"/>
            <a:ext cx="1897014" cy="72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/>
          <a:stretch/>
        </p:blipFill>
        <p:spPr bwMode="auto">
          <a:xfrm>
            <a:off x="4811488" y="2677887"/>
            <a:ext cx="3151029" cy="341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5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MOMENTOS DE LAS FUERZAS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6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1362764"/>
            <a:ext cx="5981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1857383"/>
            <a:ext cx="8096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05" y="3033031"/>
            <a:ext cx="981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033031"/>
            <a:ext cx="1104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35" y="3923620"/>
            <a:ext cx="1638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14993" y="5072753"/>
            <a:ext cx="825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Las fuerzas aplicadas a un solido rígido constituyen un sistema de vectores deslizantes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5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209755"/>
            <a:ext cx="2886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2718" y="1979794"/>
            <a:ext cx="4114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MOMENTOS DE LAS FUERZAS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7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1047070"/>
            <a:ext cx="5981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1951899"/>
            <a:ext cx="406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2228124"/>
            <a:ext cx="4467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81000" y="5584381"/>
            <a:ext cx="847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Las fuerzas aplicadas a un solido rígido constituyen un sistema de vectores deslizantes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8" y="2906485"/>
            <a:ext cx="3015369" cy="176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22" y="3004458"/>
            <a:ext cx="3107456" cy="180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49" y="4924403"/>
            <a:ext cx="1838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76" y="4905353"/>
            <a:ext cx="2286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3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ESTATICA DEL SOLIDO RIGIDO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8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1" y="1836285"/>
            <a:ext cx="674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1" y="1162050"/>
            <a:ext cx="2628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03" y="1825399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1" y="2839130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85" y="2776538"/>
            <a:ext cx="7905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45" y="2829604"/>
            <a:ext cx="1876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43" y="2776537"/>
            <a:ext cx="1752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7" y="3968523"/>
            <a:ext cx="80867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211536"/>
            <a:ext cx="4362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6 ESTATICA DEL SOLIDO RIGIDO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ESTATICA DEL SOLIDO RIGIDO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15960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t>9</a:t>
            </a:fld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1" y="1162050"/>
            <a:ext cx="2628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0" y="3243263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3210605"/>
            <a:ext cx="25050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4136572" y="3588886"/>
            <a:ext cx="500743" cy="19662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4771345"/>
            <a:ext cx="793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5047570"/>
            <a:ext cx="3028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01" y="5058456"/>
            <a:ext cx="23622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01" y="5047569"/>
            <a:ext cx="2314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18" y="2019302"/>
            <a:ext cx="4362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4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246</Words>
  <Application>Microsoft Office PowerPoint</Application>
  <PresentationFormat>Presentación en pantalla (4:3)</PresentationFormat>
  <Paragraphs>67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  <vt:lpstr>TEMA 6 ESTATICA DEL SOLIDO RIGIDO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VECTORES</dc:title>
  <dc:creator>Angel</dc:creator>
  <cp:lastModifiedBy>Alvaro</cp:lastModifiedBy>
  <cp:revision>23</cp:revision>
  <dcterms:created xsi:type="dcterms:W3CDTF">2013-04-26T10:35:47Z</dcterms:created>
  <dcterms:modified xsi:type="dcterms:W3CDTF">2015-11-24T08:42:46Z</dcterms:modified>
</cp:coreProperties>
</file>