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4" r:id="rId3"/>
    <p:sldId id="265" r:id="rId4"/>
    <p:sldId id="257" r:id="rId5"/>
    <p:sldId id="266" r:id="rId6"/>
    <p:sldId id="258" r:id="rId7"/>
    <p:sldId id="267" r:id="rId8"/>
    <p:sldId id="280" r:id="rId9"/>
    <p:sldId id="263" r:id="rId10"/>
    <p:sldId id="268" r:id="rId11"/>
    <p:sldId id="270" r:id="rId12"/>
    <p:sldId id="271" r:id="rId13"/>
    <p:sldId id="272" r:id="rId14"/>
    <p:sldId id="273" r:id="rId15"/>
    <p:sldId id="274" r:id="rId16"/>
    <p:sldId id="277" r:id="rId17"/>
    <p:sldId id="275" r:id="rId18"/>
    <p:sldId id="278" r:id="rId19"/>
    <p:sldId id="279" r:id="rId20"/>
    <p:sldId id="276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F65FD-E630-44DC-A5EB-B9EDD483577D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8109-2936-499F-94A2-CE92CAEA9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0978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E9EBC-B1DE-47CC-ADFE-C5C509F206FB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1CDA6-7FD9-448C-9A5A-8E8A8BAF1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324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FB13-5A97-44EA-913B-9258C65C182C}" type="datetime1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26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B13A-7B59-44FB-B845-288177536FEE}" type="datetime1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9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C28C-DD1D-4722-A946-6BA1036E8640}" type="datetime1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59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0C2A-6BB2-4FE6-80C7-D3F1364DC7C5}" type="datetime1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84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9082-1379-4470-9497-5FA885E7E050}" type="datetime1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38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0689-7DF0-4EDE-8412-0320DA09981F}" type="datetime1">
              <a:rPr lang="es-ES" smtClean="0"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94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4BF8-9A22-4C8A-A225-8A0D90310562}" type="datetime1">
              <a:rPr lang="es-ES" smtClean="0"/>
              <a:t>24/11/2015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10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5909-6371-4AB6-9CFC-847FC922F07A}" type="datetime1">
              <a:rPr lang="es-ES" smtClean="0"/>
              <a:t>24/11/2015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15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C818-9AD8-4C64-91F2-965773CB4BEF}" type="datetime1">
              <a:rPr lang="es-ES" smtClean="0"/>
              <a:t>24/11/2015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63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C616-B3BF-4DB1-92F9-DC53FD97CE52}" type="datetime1">
              <a:rPr lang="es-ES" smtClean="0"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85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2D36-811A-4053-AEB6-968D17B78515}" type="datetime1">
              <a:rPr lang="es-ES" smtClean="0"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27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A7AFD-7824-453D-B268-AC4B22039A43}" type="datetime1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FISICA I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B29D-0213-480E-BE2F-85898EF07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88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jpe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image" Target="../media/image108.png"/><Relationship Id="rId7" Type="http://schemas.openxmlformats.org/officeDocument/2006/relationships/image" Target="../media/image1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1.png"/><Relationship Id="rId5" Type="http://schemas.openxmlformats.org/officeDocument/2006/relationships/image" Target="../media/image110.png"/><Relationship Id="rId10" Type="http://schemas.openxmlformats.org/officeDocument/2006/relationships/image" Target="../media/image115.png"/><Relationship Id="rId4" Type="http://schemas.openxmlformats.org/officeDocument/2006/relationships/image" Target="../media/image109.png"/><Relationship Id="rId9" Type="http://schemas.openxmlformats.org/officeDocument/2006/relationships/image" Target="../media/image1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12.png"/><Relationship Id="rId7" Type="http://schemas.openxmlformats.org/officeDocument/2006/relationships/image" Target="../media/image1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8.png"/><Relationship Id="rId5" Type="http://schemas.openxmlformats.org/officeDocument/2006/relationships/image" Target="../media/image117.png"/><Relationship Id="rId10" Type="http://schemas.openxmlformats.org/officeDocument/2006/relationships/image" Target="../media/image122.png"/><Relationship Id="rId4" Type="http://schemas.openxmlformats.org/officeDocument/2006/relationships/image" Target="../media/image116.png"/><Relationship Id="rId9" Type="http://schemas.openxmlformats.org/officeDocument/2006/relationships/image" Target="../media/image1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4" Type="http://schemas.openxmlformats.org/officeDocument/2006/relationships/image" Target="../media/image1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3" Type="http://schemas.openxmlformats.org/officeDocument/2006/relationships/image" Target="../media/image126.png"/><Relationship Id="rId7" Type="http://schemas.openxmlformats.org/officeDocument/2006/relationships/image" Target="../media/image1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9.png"/><Relationship Id="rId5" Type="http://schemas.openxmlformats.org/officeDocument/2006/relationships/image" Target="../media/image128.png"/><Relationship Id="rId4" Type="http://schemas.openxmlformats.org/officeDocument/2006/relationships/image" Target="../media/image127.png"/><Relationship Id="rId9" Type="http://schemas.openxmlformats.org/officeDocument/2006/relationships/image" Target="../media/image1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3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6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INDICE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1</a:t>
            </a:fld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209550" y="3089523"/>
            <a:ext cx="1104900" cy="267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6084168" y="3623252"/>
            <a:ext cx="285028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 Subtítulo"/>
          <p:cNvSpPr txBox="1">
            <a:spLocks/>
          </p:cNvSpPr>
          <p:nvPr/>
        </p:nvSpPr>
        <p:spPr>
          <a:xfrm>
            <a:off x="1279451" y="1521040"/>
            <a:ext cx="640080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dirty="0" smtClean="0">
                <a:solidFill>
                  <a:schemeClr val="tx1"/>
                </a:solidFill>
              </a:rPr>
              <a:t>1.- Magnitudes Dinámicas</a:t>
            </a: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22" name="2 Subtítulo"/>
          <p:cNvSpPr txBox="1">
            <a:spLocks/>
          </p:cNvSpPr>
          <p:nvPr/>
        </p:nvSpPr>
        <p:spPr>
          <a:xfrm>
            <a:off x="1279451" y="2496679"/>
            <a:ext cx="64008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dirty="0">
                <a:solidFill>
                  <a:schemeClr val="tx1"/>
                </a:solidFill>
              </a:rPr>
              <a:t>2</a:t>
            </a:r>
            <a:r>
              <a:rPr lang="es-ES" sz="1800" dirty="0" smtClean="0">
                <a:solidFill>
                  <a:schemeClr val="tx1"/>
                </a:solidFill>
              </a:rPr>
              <a:t>.- Energía Cinética y Potencial</a:t>
            </a: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7" name="AutoShape 2" descr="data:image/jpeg;base64,/9j/4AAQSkZJRgABAQAAAQABAAD/2wCEAAkGBhQSEBUUExQVFRUWGBgaGBgXGRYbGRcVGBoVGhYWGBoYHCceFxwjGRcXIC8gJCcpLCwsFx4xNTAqNScsLCkBCQoKDgwOGg8PGikkHyQpLywsLDQsLCwvLCwsLCwsLCwsLCwsLCwsLCwsLCksLCwsLCwsLCksLCwsLywsLCwsLP/AABEIAM0A9gMBIgACEQEDEQH/xAAbAAABBQEBAAAAAAAAAAAAAAADAAECBQYEB//EAEsQAAECBAMFBQUFBAcGBgMAAAECEQADITEEEkEFIlFhcQYygZGhE0KxwfAHFFJi0SMzguEkcpKTorLxFjRUc6PTJUNjZMLiFRc1/8QAGgEAAgMBAQAAAAAAAAAAAAAAAQMAAgQFBv/EADMRAAICAQMCAQsEAgMBAAAAAAABAhEDBBIhMUFxExQiMlFhgaGx4fAjM5HBBYI0QtEk/9oADAMBAAIRAxEAPwBmholCj1x44i0NE2hoICLQxETMIxCEGhNDtDwSEGhNEmhNEARaGaJNCaIQg0M0EaItBBREiGy8oP8AdSqTiFAsZUiZMSad5KTlJcWBb6Bil2NtFcxSkrysACkht7eINQACGY0EZ3qYLJ5LuPWmm8flexYtCaJgQxEajLRFvr4RAiCERCdNSggKKU5hTMQHALEjMzh6PAckuoVFvoiJEM0FKIZotZSgREM0FIiOWCVoG0M0EaGKYJWgbQmiZEM0QFECIZoI0M0QDINDw7Q8EBbNCETywssZToEGhRMiE0EgNoREEaGaIAhlhmibQiIhCDQzRMiEREIQaGIibQmiAIZYYiCNDNBId+yZGeVjEGgVg5z8qCsee7HxSEKUZgSAsbpyqIUoH8tUvxA6x6P2dTm+9J0OFnDT8INRyBHio8BHkqsTkCSSyVNQ2NKg/D4RwNVk25969x3dNDdgUWayTteWe7OTTSZmbWymzDxeO2XjUEOSkClQpKk1bVJp/E0eeEi6S48KOdf1iUol6h+BYcOIr6+cXh/kJx7FJaCD7npGVxT0r8I5ftJlgJwf4jJUGSoghJqwSL0UHPOweMXg8QpIGVagHFiW7yeABTB8bi1zEoTMmLWEURmUpQQDokKO6LUEU1Wp8ulxVDNLpvIOXN2azCz9xLggZRUbwZgztUU5frBkEKqCCOVf9PGAYTEJ9nLc5XSlncAlgDldvNJ9YPNw4JqGPFzxHvCo8ax2MeSW1dzjZMcdz7DtESISgoav/WAs9d4edeEN7biCm96gszlxcdWhyyrvwJeJ9uRymGyxNNQ4II4guIWWHWKaBkQxTBCITQStAiIYpgpTDERLBQJoUEywoNlaLfLCywXJCyxjs3ASmE0FaEUwbICaGaDFERyRLACaFlgpTCCINkAlMJoK0RyxYgMiEUwTLDFMQANoZZYEnS/GlS3NoK0MR5D5W1/FT+GF5JUi8I2yy7II/azhf+jzkmlSpkqX4OoAf1I827MTP2yQwUMiiQQ/dSklgRU0HlHqPY6X+3I1MmbXTMcpPMn4eMeadkx/SEf1V6/lBDeI9I4+VfrpeB2MT/8Anb8TSYjZcldTLlngrIm2lhWkcK+zGGIYyEhtUlYUnXQ1Bi3QGozCrfMD4wpyaO7MCSeCQ5JpXy1IOkdSWPHJW4r+DlrJki6Un/JQS+yUh8yTNSNCFu4Dgd5JuXbkHq8Z/amz1SpmUk3OU0YhgxpxFfkI3aJdiKaqTZixyptQgP5CjMYoe3OGbD4ZY3STWtlBc4FFrBg2h4xytVijCKaR1dLklOTTd0jt2Q6pCGLnKMwLEFqWLaN1cXg4wuXuZkg6ILpIdnyK6kMB4wPYCM2ElcQCAXNCFLDOKhxw4iO0JIqHUDce91axPKj8zHTxxuEW/YjmZHU5Je1nOlStAFV92hqWLoV3SORHQwwxCXY7hreli2vCl46QlK60fi1hw4t1pwOsRMs2PRlbwL6AnetRjVoZUl0f5+eIu4vqqArwuou1CKGrPa+ugiBKhq4/MKk8lCh8XMSmYQiqVKQwPd30F2NUmpbo/AnSJxK01IEwABygl3LkuD3ehCRzilqPZr5/n8Ftrl7H8vz+RxPA7ySnjRx5io8QIKhiHBccqwEYqXR9yx3hlSAbOQ8u/ExJeDet3HesT0IsOYKRzhkckn0pi5Y497RPLCKYEoLT73TOHYccwbzzGEMSR3kEdN4HoKKP9k+MMWaPfgW8Mu3JPLChInpVYg8rKHVKg48oUOUk+4lxa7F40IiHaHaMhrog0Jom0M0QFEWhGJNCaCSiLQ2WJtCaICiGWI5IK0M0GyUDyQ2SCtCaDYAOWGCX4EdfdFNB6WoYKocj4Nc0cEmlKfxQiL2PAn4k6VBtCZPcx8VSLnsWl8YHsUL5XbxDvHl+wGRi0jQKWkeSgI9Q7HN98Q1mmdWbXwaPM8LKI2gQLidMpyClv6Axzc/GePw+p0sH/Hfx+hqymhc04tYXFeRJ+jEZdWehoSOGqRfk/gRBJiXJB7oAJPOrD0CvDnEUoLOQMyu+OX4d2+Vm0srUx0ZPn8/PxnNUePz8/ECmySUFu8qngbXsyfnAO3sl9myF3yTljRssxUxQd+6XBSBeiosWq9OANbkpp0Yg+MN2uwwOxlKFMs1CiOKs6UlQ6JWBwOYHRzj1y9BeP/pt0Prte5/VFH2anD7ukEMylpficzs9nY8NItimvW/I6Hx+rxUdkv8Ad1akTFf5ZZryqYuMlOKeGrcuPxtWjHZp2/JR8DHqF+rLxBTJWvwuOJBFfDW94YpI/MOV9NLHwYwdBpd+fG9eRoacjwhiltKa8uY+Yh/vQj3MAk8KgUpccm+j1hygGtDwOrDUKuPOCrlg11FiLtSxH+kDyKHPmBU8ykX6ivIxG669A1fQBMwfAta4cU6Ma9Y5FYBnLFCj70oluasqWULahXSLSXNCuo0/l5fOJ5Yo8UJcossk48MqZU2Z7qkzQ7fm5uUD/wCHWHRi0F8yFIaiiwUmlnKaOeYjvm4ZKqkB+LB6DV79DApmHNPeAOu+3mc4a1FG9gIo4zj71/P3LboPt/X2AJw6JgoUrA6EgjzSKaZRCiE7ABQJCM9alJST45ylQbgVKaHin+vz+xb/AG+X3NHDNEmhAQ0lDNDRIiE0EFEWhRJoTRCURhNEmhNBJRFoTRKGaICiIEJok0Ll+vh61/h5wG6QVGyAT5/MuPHXyELK1W58TQDK3NstucEy/rXnSutvUcoYJ1FLaaXYekKQxln2WURjJXDfH+BZH+WPOJixL2qvVsTNFOcxaR8Y9G7OUxcnhmLf3cz9RHnO2gE7VnM1MWs8LTla6CObq+MyfuX1Z0NN+y17/wCjW5C4rxKuZoRryfwhwGNaC/hr6MfGCTAAC9gXJ4AXNuHL3oS0t4GreOZ30jpLg5z54AoSxavLgCxKhbmedL0jp7SYfPsSdxQrMOX7ST5+8fAQNdaG5q/BrGuoeOzaSc2xcWGqlyRzHs1A9GYj/WMmt4xfFGvRfut+5mN7HKPspnATB4OlNejiNClP11t9dIz/AGHO5OGoUg+aVD5RoCMrfhtyS/H8rt0fnTRppVii/wA6mbUxvLIHMk6i/S44Ea8ePwh0GvA9dKFwddOY4R0EQMyxY2NuuvTiOpa0aej4M3VcgSG6cBpzAGnIdeMSyRMEi9Rx1Gu83xHiBDGlfd5acxy+FxR4KlQKATcMFXuLEEgjgxFfC0QmTVI7wzBiXAqkBqqTqOafIR2ZYSkh6Wp8BWC1zwBP2gELBqC8O0NMw1XFDxBYtqxAp0LjlEXIuMzXYModU6jmnyiKdcSDtT5QlyEqqQDz18xDROWoKqkv00PAjQwotUXzSK7muCzAhssEAhEfVYz2aQZEJoI0JoNkB5YTQRoTRLIQCYWWJtCaJZCGWGCYK0M0SyAin6+cJvXnxFh/CG8YIofN+gv8h4wxSefkLliT9fgiknbovFcAwNaVq/oOtH6PCPWt+F6fqPCClPhp4W9GMJ/j6/O/j4wUQ69gf71KsN4+WVQ+useddqV5drYhzQYok9MyVfAx6LsH/eJRID5uoDg0B1YU8Dxjz/7QcO21cQkUzLQeTrlynPRyTHK1TvIn7v7OlplWN+P9GymByep5hnPlUj0iF68qHqxp6HwgzV+DcBZvX0iCEsNLl/V25WrwIjqHMoghLBuFPANx5ZY6ZshStnY4JDtKW7ajIDfi4JHLMNYB7Mu/EANwYkv6keAiywckKwuJBcEy5g6vJnpb1jLrf2X4mrR/vLwZ552F784flR6FUa3K9Dr9WjG9hFvNXUAmWAA3eLuB1pG2aGaN3ioXqlWSznTShtpyNsvnY+HAxNSXHz4c4mpOhqDx8AaeURSNDrY8eR5/H0jUnXDMzXcik/z5HX9Yj7Nqp8jQeH4fCnERNXHzb0Ph8+USKYPUrRzoU1qAXBoUc2/D6cKQQCJLlA8iLEadP0tHOJ2RwqiQWzaAlr/hDnpziu7b16B2bugZoiqWD+vD64WgwR9fGJrw+UZpn7NFN5ZCBlI7wzkPXQVgTz44es0GGnyT9VHAuUD3wT+ZOZzyOQ5vl0hRGft3CoIBm5hX92hS0u9N5WQOBwJvCjG9bhv7GtaPLXX5lwRCaHhNGoSM0O0OIoO12K9mnDqrSc5ANSkJBKW1dheKznsjuLQhudF80NGa/wD2Fhvwzv7KPkuOfa3bGVNkLRK9smZu5S2SyklQzJU9UZg3MQuWoglaZdYJt00a4CE0SUXJ6mnCtoTQ9MTRFoQESaE0RuiUDb9fAWHiYco4PT1J15//AGMSCfl5Du+tfCFl5c/0fwb1haLkcnL6oPnEXe9L20oVX5JavEwQ0dr8zSlfBnL/AOkMpFGuKCvD9TfxAiNhSOnY1MTJ/rgDo7P4kj6MYP7Uw21J/wDVlkf3SR8o32y/38o/nR5OG+ZjC/aun/xObf8Adyv8hHyEc3V+uvA36b9t+JrEjdTzCfJgT8vOE1S7aV639UwsPVIP5U+bAnWmg8Inlrap+Ra/iG5GOmndM5zXVAjV+VuoAL+dPAxd7BGaRPaoKPJ0TQ/wiqIiy7PzgDNQ7EpQf4SVBv7S4zaz9l/D6mnRr9ZfH6HlXYVX7UjRUp2F3SUqS3BiLxvE/Aseo4cmb4RhewMsfee93UEM13B/SN8iSSpLJ3iySKV4Nz+T8oGklthbBqYtzpAlij8Po+kJUsEcfq8FnrEuqyENfOQnhoog2rbiLxWT+0uHRuhS5hAFJaeDUdeVuFAYZPV4o97KQ0uSXajrCqsq7O595Nn68er6xKTLc5RVnZq0Fx4UHiIpl9tFuAmTLlIVRXtCFKUkkOwWA1DfIflFHtPbs2ZmebMWkl0pS0tJSKBwd1NGoEfzxz/yD6QRqjoo/wDZmxxmMlyQfaLCVD3BvTDZt0U7tamKfE9sUE5Jckr0ZZZ3JIGWXW5ZyoHyjKnHoFkpbUEGYfEBkKNXLiOeZtJRTZTJU9d0atQciBwppGKeoyz6s1Qw44eqjT7Q7U4hUuYVzPZTM4JCEpSSkg5wcgC0tRjnMZyZi80wFSZi1KDlSjlCv4hmmGg1VpaB4XDzZgVkQou1EIUQeFSGP1WLSV2SxClDMnKGqVqSMrPdKHNdOsUjjnPomy0skV6zK07QAJByhjolz4lTqu9H0hRopHYAZQFzi/5UBh/aPyENGlaLN7PmhHnWJd/qbWFEiITR2jm7SMZvtskFEnNYTgDqCDLJJI5NGnaM52uBKJOr4lg4/wDTUB1o3nGbUv0B+CPpFinY+HN5Ek2vLQdKXGoDdUxQ9tNlSkSs6JaEFJT+7SlJOYl8xAFLCvEWjVJFATwr41Jp+Z/OKPtaCdnzi34S9qe0R4q90N0pwXmUVDhF8V7uWXpootYk+WnWhETAgchO6nXdT5gD9YKg6fX1/ONUJcGaS5E0O3jcfB/08DEm+vr6vCCPg2vJz9cIMmRIgz9D40r4WeHI40+DCttL+kTy8j9X+EQMr+evMjqa+fSBdBqyKkuAC1Wd+DknzY+AhEOz6n0Zy3xfSnCCNVm5ngLADjWz8M0MU10cs3RwD5ufMjSKhoNgS06WeC0eeZD/AKeJjG/bBK/8SfjIlt4GYD6/CNbhZtZRZVVSyQRvJGYKOYB2s38XKMz9sy2x8o3eQOGi5kc/VtPIvA3aaL8m/EutnTc0mWXdkJc0rugm3P4Qchm4C9eTP5tGD2T29TKQlChmy7rKARLGWxKzmKycv5btWGmdvphcialAYgGWliSSKlc3eYch5QzzyMYpJC/NW3bZvWAST7odybDUkksBfUxyo7TSJC1KExK1hBcIeZR0qIKkkIcZTZRAcx5hiNthRBUc7XK1KXXUuSA/B38YFN2moISS4RZJLpSS2mUBJNXMZcupnkjtfQ0YsEcb3Lqa7C7XkYdX7GQEqy1VPWQpTmoCEkKIL2cwDF9qJpBeYUJIJaUAhjUZcymV5v4xmNmlU6bLlpWAVqSgEOAHLAlgSRG0w/2eJzAzJuYMXCUgF6MxUTS9aGsLx4cmT1UWnljDqzN4vHImKUQ2ZTd3Mr3Q5qcrkhyeekc6Mashh7wqAyQp2AGSW2boQY9Bw3Y/Co/8kLPFZKvTu8dItZcoJDJSlI4JSAA1qCNUdBLuzPLVrsjzbC9ncWs0lqQGYOAgEU/G3wixwnYGaW9rMQKg0zLPrlHSsbhoTRpjoca62xEtVN9ODN4bsPJSd5S1i4FEDNVy6KkVFOVzpa4bYsiX3JKBq5TmPmpyI72hmjTDBjh0ihEsk5dWMTzPjESmJgQmhwnaQCfqkNEyIUQNAcPtiRMDonSlfxpfyJBjtKWvHiClaKDG1dI7sDtmdJpKmqRowNDY2NI5y1XtR0Hh9jPYSWrwr5RnO1copk4UG/3hL3eqDxq5ItxMUmD+0OYAROSlYtmRuqFg7WVQnhrFntva0nEysOqUp2xUsKBDKSVJLZhpY1EDLkjkXAYRcWaWcndA/Ecrh7KuqlaJBPhFR2sAOBxG7UJRQtTfQacwS1GcNFqpBK2ILAH/ABEABtdzNo+/HB2vS+z8Q7jdSQ9HaZLHqAC3KLZejK41yiykLdCf6qf8qfSoPhEyPr/N5GojnwcxIlSnUKoQA5G+MoDVO8QW8oPMxCUJzKUEi4JIAcXq7crw1SSXItxt8BEq/lzOhHH/AFhwK8gPVx8m8zGandvcJKcGZnqoj2Yze8eG63VWvKKaZ9qaSlkoynivi70CaJOr5j4wl6mCGrBJm+VS4F+LB7kfWhjlxePly6zFJS1XUQMxURUBRBUwTRge9S0eejtJiMUcsoTV5qNJQoAt+YBxzdResHldlMbNJJSmW7OVqqRcdwFR8YS9ROXqRGLBGPrM02N7YSUVTmW6QTQJyitcyyHvwMUeL7dLIBGSWdTVSmBcF1ZRqaBI8o6MJ9nId52IURWksNyG8ovZ9PGLXB9h8JLvL9oeMxRV45Qw9DA8lnn1Yd+OPRGRwvaSZNnIQFrJVMlcwllguEJypFg7g28Y0322yh97kPcyTXmJiv1jSYHDIlFKZaEoAIYJATR+IrFB9uKf6ThTxlzKPwWl/jCMuF4muR8Mm+LPKkS3JBc8K9T+kQmYcP8AyH6Vj0/s72WwkzCSVrkJK1odSs84ElyHZMwAW0Aix/2MwX/Dp/vMR/3YutJNq1Qvy8VweQ4bELlklBymzhKHDFwzpp1FY6Nq7axGJSEz5q5gBcAhIZTKS9BwJ849V/2KwX/Dp/vMR/3Yznbvsxh5OGQqTKEtRmpSSFzTulEzd31qFwNNIktPkhFtvgizQk1wZPstu4zDaftpX+ZMeztHiOCJlzpZF0rlnyUkx7iu56mNOjfDEalW0RaGyxKGMbzJtItDZYmYaJYdpHLDNGS2125MuemXLQkpNyumYgqBy1pVJAJuYFgPtEClpQuWxKhVLsElwUgOcyrNUAlxpCPOsd1YzyEmro2OWE0ZXY/bkTsQJZSkIUQEqc7pZ2JIZYJ13TyhbU7YyloxMlDhaQUJJ7qyd1TMCQznrSoJiec49u5MHkJXVGjmYtCbqFCxYuxNQ4DtSFHlOFwyvcmpQVB2FVFPFTWqaDnCjBL/ACUk+Ir5jfNY+05pQSonMlSjqQeLO9KM0RMt6/EimrUHB4EFuQ160AqP1t1g6MESz0te9SwAADvX1hVmmgOQuA3D/XpURa4Yf0Ka2mIlNx/dYm0cmIQhCUqGaYTauQbu6SWcneSoEODQQWXi1Kwc0gJlgT5TBAGsrEVKjvk01Op4wHIuo0EkmchDk+zQQD+0UEpNN1QSd5RYUYGjR0TO0slEuYhSlzitIQcjpSE5kLJCluoEGWA2QXNmjOLw+Y1ck3JJL21hkyKONPodREcpVRVRinZcDtJPV+4kpRTLmCSpXD95MdjYUyxyzdmYnEHNOmObOtRWW4Xp0g2GSpgBmD6s4CWrpenGLXDrStNN1SaKzKQHNaoKlAkHg3iYZGMH6zKSlNeqgWyezmDSXxHt1091SEh6AUG+QB+YWjb7H2Ts9I/YypDjVaQpY6+1dXpGUl4clIIIuzZkPppmc6WgEyXMBqkEcAHIBOUKU9gTr1h8Xij0SFXlfU9KTtFBOUTEE6JzpNhZnbwaCLmgNmID2cgE9HvHmi5s5B3ChSaApSsOXNCBQ3p5x0S8RmcDI6bhwfCpLiotYw+OaL4FtSSuj0U86QnjCSsfMl92YtOrAqblQ09DFjI7RzE0UZagwbMCkvTUU84ZuRVTXc1iDUdR8Yp/tzkj+iKyl2nJ8P2J/WGwm3QtmS5oSEl2D9H4VMH+22V+xwxYfvJguS+4lr8hGHVO3E24GtsqObsjNfAyG91KknqmZMEW7xmOxmNSnBpSTZczQtVZOgreL0Y5H4h6xsxN7F4GeTjbOrPFB23D4ZP/ADUeeWY0W/3pP4h5whsqXjSJJmEOcwyZSSpLt3qNV/CK5n+mwwpyVHkWPlZZlmok+T/pHs61uTHju3ZZC2IY5GI4EFYPqI9KG2LbugOtiHhGj5ui2dqNWW+aE8VH/wCXVwHrCG1lcB6/KOhTM2+JbvGH279oS5c1SJKEAJLFSw5cFjQFhY0NYvsRt5kKKUgqALDNdWg7tegqfUec7ZmSsTnngFMxaS8tj+/GXMQolzcqykU46DHqpyikouh+FRk7K7GYgzVvuqzEqZgCVKqrdatzUUNfF5605s0lJAYEBZCilYY0ID3qCY7ezmJwwQsTkKOXKpICgmpADke8T9Xiy21tbDrygScqkEd090OjNRhcABgKFw9BHPUOLs1OdOqOLYSFmZnzPkBJSkCpS5OjHuljd2o5aLLG4yQsGeCFTMQ+eWKJllJdRZgVqJBXmNN6lb5+ctJMz2VZb2UXUActwzEpsDRzYxzSiMjB05i5FTQMAmvMk8qcHim6k4h23ydh2jLcZElLJAzFyriUVagJ6UEKBpwyVpoXUCzE0CAzHMxLuTR+esKKbA8HfMwipaWBUkG9RY1IpRqVrraFhJSDMQSsMVoa5YGZJDHgQKtyilRjixBqNHJLM4taCyMWykHRCkKLDQLSWGp1PhF7YEqLoJRmke0DoyrcV96ZNa1e8QfCByVE4Kc5fLiJA/6WKHyeAzlvLknjmFf+cuOrDN9zxLf8Th/P2ON9LRchUIxRsAlik+6HD1oTrW8dkmR7RC1BiESwo0YjKUJY896+sUyyoaMPMFudjYxb9nlOnFD/ANqs/wDVw8VTJQcSBkQfbSwSHYpNAGFwC5B+qRFWAKk5hNlqHVQcjS1r05RVTFGoDk5jYEtpoL/WsDVMUAxfxB/Tl8IIDtW6WBy+HUxPDzVBaVZshu6Q5bUAa0oztWK/25OgB6dePhEkJUSA7P1YeVosCjRYbaMp1ZyUJPuIQ4ccCS5FTyq0RxG2c6AhS1sCFJTuhIU5YhKACGOZuDnjWrkYBZylSVclMetcoJvyjs+7ZbS1L4ghfNspyginMRKYLXtJo22RMzJJcqde8SV1zEgMyFcw94sMLtyVmSpQMsAm28aENlFnKTegcaRSnZKjVMtZL1FRT4QeXsOaQyZJHMlj/mb0hsd/ZMVLY+tGtCkAoIzKTuklNQqzFJyuQ1GIu5LvTT/bVLP3bDuKieQCOBlrbnw8o81kdn8RR9wBQNF0HEgAXpzePUPtiSVYCWQQQnEJJa7LROAfnURTKpcbkOw7altZ5tsbD55bZsrKVx4ZqtxqBaO/7uUpzCegKBDDMXNmcZSHAL1Pq8A7PSZhQopO7mIIYu5Sk3ezE+cXBwC1ZQUlhcZXelGKlskvV240jVjUqX2MeTbb+4bB4xak90ZgkJNGSXfzPi9Aw1i+7JJV98lLK0b6ZhCRmcMn3QU6uDd2GsUJ2YnUHqVSx8qRZ9lZSU42WUlyc9lAnuqZgE1i+XE1CTvsTDkTnFV3Xcw3bvCmXjZiTQ5pnkVqKf8ACoecW0jGqVLRlDApSXBrVArQueelLGAfan//AEVm3X+rKI+Ig+zp6E4eS5mdxPdCiKUq6mFr2jNpUnduh2quPRdzs+8qUS5FCbEpSHTpxq5Zhc1Dw4UMtQc2UbyZgTUJCUg5gXI4011hjj6sDMPikjyJLQy5ilXCv8I+XSN6wJ9zC87XYGrFZJaiFS1FKXAIANXKgG94EcQDS8YXa6vaLzoWC5LNuuoso0YAElVm/SNT2gSUySye8wKiSyRfMqlBRooV5gSFJGUMpACQSc7jK92cOz2DaGMGqUYS2m3TNyW5nDMpKcBlCgUkMU9SwYgBr2eOROMYBCi5KiQolsp3Q/HS0XmGqCFjPKIUFO5SCBmJTlLBQKDvc6xy4LZYUpSt4ywpKd1IBUCQ7BSnB1zcdC9MlpLqar9pzSMcSUtbulqMlRN2LKNSH0EMjDhBSFMJYIBIBCnYUoAQfK8dMjATApnZIBCSSQGCj3X3rOfF7wXH7KWouiWpTEPQZmOrXqQ/gbBoo5FvcATtv2YCZaShmzEM5U1XpW5rqAIUHT2bcl1AUBq1CQxS7spiLilIUUexPkpcQezNkS502XKSVutaUA5QaqIALAub2H8o5VlEtbBK3QoguvvEH+rSLrD4ABQJKlMQWJYFulR4QFfZ6USSc1fzRu83kIWoj3OTH7UUVFKZKBLClBFFOBmJdyqprFjtueJGHky5a0qE5CJ00vvCYAsJQS9MoWoMBq7mJTdnAhIrukkWbeNXJLAPqY5puDQuWHSHSAAWAN96166msLljcWMjlUioGLlKJ9rn/gyEEfxfr5RJGPQkKEpS0lScpfIkFJUklJy37opyi2weClNVCfEfrHZNw0oIUyEAtwEMWF1dlPLq6oqtgBUxSsqiMrFwsoLlxcBzFnj9lITJWpQdQDhRmTFkVFgTHTsWSlKN0AHUtXxLdYsZe8mqVDiFN8iY14sMdvPUy5M0t3HQxexFBc9CSHBBuKd0ka8Y1kjAoHup8Afi8dkrDB91LnkHPkI6hsmcx/YzaNdCtSBSlTUxeEI4l6TKzlLK/RRXGSAX3B/DX4wdOVv5fzjqnbMmIfNLUkj8TJPkaxzpS7sxahykFjSjgkajXWHKUG+H8xLjJdV8hwtL29In7cfh9P5xAo6ecNYcel4vaqwU7oIvGMlTJFjoOBjafaph32SFX/aYcsNDYl/GM/8A7NqyLUVBQTLUspS4UUpBLAzEBKXIar3h+2faCfPwn3NGHzfut/OkACWXYORnLgAlki7PHL1WaE2trOnpcU4KW5dTK9nZpTKUzgZ3oWulNfSLQzjUsfF/WKLB7Lx0sHIgVqQVIU2WgIZeuZo7TLxQy55YD3y+gJJoS5GoGUm1YtHWQhBRFT00nJyOteKYsQHa1if7VLxa9mdoZMTLmEOlLkgM7FKg/gK3tGZxKZ4CsxAd3BQUpIY5k5VApJf3iQS46RDDSpiSFVzg1UgAd4KfMyWDEZeHDSM89bKSa+BaGnUWmXnbxPtMapYO6QkuGq8uTu5nYClTWzc44cHNKZSQSTlACsoNHJIvpY1MDXiXDpBJVYmx1J3g7Gx414AxzKWVpUQp3BpmTlAPeIfeDP3rAA3pGXFqZY23HwHZYLJ1OnEzwpAWyirgS1DUup6aVtXUQFW2MozZnS7agguAzlRc1Tam/wAqhRPqzpUAoEKcCgDbztRmDMG5PAnzAMCr2j1FACCWbKRlJpcucg4xPOJ7rToHko9GWicWFJDjvAVJ3WOtnZ3I1oIrU4bQkpANgXZhlrqQxD3LjSrmw0xQCWypDBs4YAaV726ARa4uC0QGKWXysoEWcKDEBIoBUgsKUFyQYrkz5Mr9JhhjjD1QM2SEJCQkHKAlIJeiiLF94c2ABKaEWZRdIUCQoUqVUdRKlMBanIuQOEJWOUlIUUMKftCc+n4UBmo7lwAWrHFi8cpXdWVJAfKUgs6U8qCzcHrFEmxnU6cHIKlKmKclLJFWqGLkBR3WU/4qGmkKfJKyolYJVRltdne1AXSSkB91tI5RNWmUDkAqQ2RyQwLgs6SQ4YmoFI604SYtLrZAIc5UpLJdnsQkuFPyFe6YIaHXjJMpASvOVXZJq1QK5aAMAzB7wozk/De0mLKKAGpWskk11Z3o3hCi2yPcO33mkSenrBAvnAkpA0g8hi9BQE+UdrlHK4Y82eyWp1ap8fD1Mc+JQr2OYDKCS6j7wAoampdJD8SHFY6XdRSzNl9RAESxMmAKFEhSgxaiEqJT/FrGLJJTVxNONOL5AYeWoJzLDaEFgc1aWvyu0FnTGFaJIDBy5oSa5WABA84CEhKl0fIW4ZgVKv0b15Q89ITZ3IId+AB+ukVUm4rku4+kdmHnlKe6WuHNwz1pwrHdJxbj/T6rAMBKTNSSEpQErysK6AA1sQ7/AMqQWTKG/fdfXUEAE/WkPxZmn6XYRkgnwupd7BwSpqynK4MqYWoS6Mpdq5a8eMU83ZCvZKGU92aH3XZMuzs7bvqeJjpwONXJPtJZyqKSknVlAg1PQRxze0c9KS6yoKSsEHXdILtxjPnnunu9xrwJKFGE9iSQCPEjixe2r8422wlpyKyS0JTnBJlZ1J7oBqs5q/Ic4xW0tqrM4qSSjKAE5SRlyimXhGv7ObQXNl4gLLlCkpBYAs2VyRcsBU1g4eZfAGdPZZbypZangT3m5tbwiSwQkqCgGD5nswzE+AB8oN7ovVSUnoX1gXtjkJ1GZraAkXjZLIoLajHDG5vcauTtLDTApAxCUBTpyzETUOl1MxKWIKiGq1nDxR7U2mlEtBSUTFJUULXnBzISnMF7u9mrlcirCM/gcLkKlBS91BJGYsp7u9qkWs1LwJGMqDlAsGc1zO5Jue8dY4m5XwdWUy0mbYmrIpkAylwDnVRqbxdO8NNRWkNiMcZiS6ga6Noz5a182qzaihRiSkpBZTrUioNMuZRUz1JqK8TBBiyoe0srMEOAl2GZi7flHSKyTYt2WImkuCVX90KJLUzAgOmho7Co5mOKXIAKmzqS5SQyksoqYVfKkqIbKDZWjUMnDCqlEqy0YmhoGKgLli0Hw2AR7SU6UlKpj5WoCnJZ3ZO+d0MOsUtJFVyV0zFBOd17wG9nqAzMkMoOwB3W60NBJk50kpU28CaAnVlBKSGoO84DacLfCbOTNxpSX3llSrEKG9ulJGQh62hbVwwBl+8nJmyrZQOYKozMGIcM0RzXCRakVZXSinKVDeSQGJJdWRFAwd3OopWljLJSmrAHvFQUGoakKsSxNRo8VEuaEIVOIzLSJRDk3W1KaAFm5CO3ASQZieKwipckFZTZzYcLHlBkVaDKnTBvZQtTKLHM4DkKOWmVnDlyRTjHOnEKL90m6S5SDwDAuDbiaBxxlISJntEEMlOcKqd9myksQBlNgzCK7EK9nJmlLMgmgoFAKQllNymqs1hFlzwFKzr+4GY/tEF1gpBJIyXLkBsxK3YKs0cykKCitxlOYBIShI9mgCpSCMwBHB9HMPL2mVyA6QxKfCmUWvRIHxeOTDTVTkTAtSjlCDepzqGYEn04V4xZX3C/YQJYsPdG6AQVbzOwZnBzGIy9qlbpJIcjKQATR8oCjRIs4ArV3EH2fg0rVLqoDcJD3BIDAtRgaQydnJSpIF1JVvGpYF2rF9yQeBsFsoziv2aCouCHKmy1qAkaqetOkKOOWgmaplFLZk7uuUgOeZvCiO/aE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AutoShape 4" descr="data:image/jpeg;base64,/9j/4AAQSkZJRgABAQAAAQABAAD/2wCEAAkGBhQSEBUUExQVFRUWGBgaGBgXGRYbGRcVGBoVGhYWGBoYHCceFxwjGRcXIC8gJCcpLCwsFx4xNTAqNScsLCkBCQoKDgwOGg8PGikkHyQpLywsLDQsLCwvLCwsLCwsLCwsLCwsLCwsLCwsLCksLCwsLCwsLCksLCwsLywsLCwsLP/AABEIAM0A9gMBIgACEQEDEQH/xAAbAAABBQEBAAAAAAAAAAAAAAADAAECBQYEB//EAEsQAAECBAMFBQUFBAcGBgMAAAECEQADITEEEkEFIlFhcQYygZGhE0KxwfAHFFJi0SMzguEkcpKTorLxFjRUc6PTJUNjZMLiFRc1/8QAGgEAAgMBAQAAAAAAAAAAAAAAAQMAAgQFBv/EADMRAAICAQMCAQsEAgMBAAAAAAABAhEDBBIhMUFxExQiMlFhgaGx4fAjM5HBBYI0QtEk/9oADAMBAAIRAxEAPwBmholCj1x44i0NE2hoICLQxETMIxCEGhNDtDwSEGhNEmhNEARaGaJNCaIQg0M0EaItBBREiGy8oP8AdSqTiFAsZUiZMSad5KTlJcWBb6Bil2NtFcxSkrysACkht7eINQACGY0EZ3qYLJ5LuPWmm8flexYtCaJgQxEajLRFvr4RAiCERCdNSggKKU5hTMQHALEjMzh6PAckuoVFvoiJEM0FKIZotZSgREM0FIiOWCVoG0M0EaGKYJWgbQmiZEM0QFECIZoI0M0QDINDw7Q8EBbNCETywssZToEGhRMiE0EgNoREEaGaIAhlhmibQiIhCDQzRMiEREIQaGIibQmiAIZYYiCNDNBId+yZGeVjEGgVg5z8qCsee7HxSEKUZgSAsbpyqIUoH8tUvxA6x6P2dTm+9J0OFnDT8INRyBHio8BHkqsTkCSSyVNQ2NKg/D4RwNVk25969x3dNDdgUWayTteWe7OTTSZmbWymzDxeO2XjUEOSkClQpKk1bVJp/E0eeEi6S48KOdf1iUol6h+BYcOIr6+cXh/kJx7FJaCD7npGVxT0r8I5ftJlgJwf4jJUGSoghJqwSL0UHPOweMXg8QpIGVagHFiW7yeABTB8bi1zEoTMmLWEURmUpQQDokKO6LUEU1Wp8ulxVDNLpvIOXN2azCz9xLggZRUbwZgztUU5frBkEKqCCOVf9PGAYTEJ9nLc5XSlncAlgDldvNJ9YPNw4JqGPFzxHvCo8ax2MeSW1dzjZMcdz7DtESISgoav/WAs9d4edeEN7biCm96gszlxcdWhyyrvwJeJ9uRymGyxNNQ4II4guIWWHWKaBkQxTBCITQStAiIYpgpTDERLBQJoUEywoNlaLfLCywXJCyxjs3ASmE0FaEUwbICaGaDFERyRLACaFlgpTCCINkAlMJoK0RyxYgMiEUwTLDFMQANoZZYEnS/GlS3NoK0MR5D5W1/FT+GF5JUi8I2yy7II/azhf+jzkmlSpkqX4OoAf1I827MTP2yQwUMiiQQ/dSklgRU0HlHqPY6X+3I1MmbXTMcpPMn4eMeadkx/SEf1V6/lBDeI9I4+VfrpeB2MT/8Anb8TSYjZcldTLlngrIm2lhWkcK+zGGIYyEhtUlYUnXQ1Bi3QGozCrfMD4wpyaO7MCSeCQ5JpXy1IOkdSWPHJW4r+DlrJki6Un/JQS+yUh8yTNSNCFu4Dgd5JuXbkHq8Z/amz1SpmUk3OU0YhgxpxFfkI3aJdiKaqTZixyptQgP5CjMYoe3OGbD4ZY3STWtlBc4FFrBg2h4xytVijCKaR1dLklOTTd0jt2Q6pCGLnKMwLEFqWLaN1cXg4wuXuZkg6ILpIdnyK6kMB4wPYCM2ElcQCAXNCFLDOKhxw4iO0JIqHUDce91axPKj8zHTxxuEW/YjmZHU5Je1nOlStAFV92hqWLoV3SORHQwwxCXY7hreli2vCl46QlK60fi1hw4t1pwOsRMs2PRlbwL6AnetRjVoZUl0f5+eIu4vqqArwuou1CKGrPa+ugiBKhq4/MKk8lCh8XMSmYQiqVKQwPd30F2NUmpbo/AnSJxK01IEwABygl3LkuD3ehCRzilqPZr5/n8Ftrl7H8vz+RxPA7ySnjRx5io8QIKhiHBccqwEYqXR9yx3hlSAbOQ8u/ExJeDet3HesT0IsOYKRzhkckn0pi5Y497RPLCKYEoLT73TOHYccwbzzGEMSR3kEdN4HoKKP9k+MMWaPfgW8Mu3JPLChInpVYg8rKHVKg48oUOUk+4lxa7F40IiHaHaMhrog0Jom0M0QFEWhGJNCaCSiLQ2WJtCaICiGWI5IK0M0GyUDyQ2SCtCaDYAOWGCX4EdfdFNB6WoYKocj4Nc0cEmlKfxQiL2PAn4k6VBtCZPcx8VSLnsWl8YHsUL5XbxDvHl+wGRi0jQKWkeSgI9Q7HN98Q1mmdWbXwaPM8LKI2gQLidMpyClv6Axzc/GePw+p0sH/Hfx+hqymhc04tYXFeRJ+jEZdWehoSOGqRfk/gRBJiXJB7oAJPOrD0CvDnEUoLOQMyu+OX4d2+Vm0srUx0ZPn8/PxnNUePz8/ECmySUFu8qngbXsyfnAO3sl9myF3yTljRssxUxQd+6XBSBeiosWq9OANbkpp0Yg+MN2uwwOxlKFMs1CiOKs6UlQ6JWBwOYHRzj1y9BeP/pt0Prte5/VFH2anD7ukEMylpficzs9nY8NItimvW/I6Hx+rxUdkv8Ad1akTFf5ZZryqYuMlOKeGrcuPxtWjHZp2/JR8DHqF+rLxBTJWvwuOJBFfDW94YpI/MOV9NLHwYwdBpd+fG9eRoacjwhiltKa8uY+Yh/vQj3MAk8KgUpccm+j1hygGtDwOrDUKuPOCrlg11FiLtSxH+kDyKHPmBU8ykX6ivIxG669A1fQBMwfAta4cU6Ma9Y5FYBnLFCj70oluasqWULahXSLSXNCuo0/l5fOJ5Yo8UJcossk48MqZU2Z7qkzQ7fm5uUD/wCHWHRi0F8yFIaiiwUmlnKaOeYjvm4ZKqkB+LB6DV79DApmHNPeAOu+3mc4a1FG9gIo4zj71/P3LboPt/X2AJw6JgoUrA6EgjzSKaZRCiE7ABQJCM9alJST45ylQbgVKaHin+vz+xb/AG+X3NHDNEmhAQ0lDNDRIiE0EFEWhRJoTRCURhNEmhNBJRFoTRKGaICiIEJok0Ll+vh61/h5wG6QVGyAT5/MuPHXyELK1W58TQDK3NstucEy/rXnSutvUcoYJ1FLaaXYekKQxln2WURjJXDfH+BZH+WPOJixL2qvVsTNFOcxaR8Y9G7OUxcnhmLf3cz9RHnO2gE7VnM1MWs8LTla6CObq+MyfuX1Z0NN+y17/wCjW5C4rxKuZoRryfwhwGNaC/hr6MfGCTAAC9gXJ4AXNuHL3oS0t4GreOZ30jpLg5z54AoSxavLgCxKhbmedL0jp7SYfPsSdxQrMOX7ST5+8fAQNdaG5q/BrGuoeOzaSc2xcWGqlyRzHs1A9GYj/WMmt4xfFGvRfut+5mN7HKPspnATB4OlNejiNClP11t9dIz/AGHO5OGoUg+aVD5RoCMrfhtyS/H8rt0fnTRppVii/wA6mbUxvLIHMk6i/S44Ea8ePwh0GvA9dKFwddOY4R0EQMyxY2NuuvTiOpa0aej4M3VcgSG6cBpzAGnIdeMSyRMEi9Rx1Gu83xHiBDGlfd5acxy+FxR4KlQKATcMFXuLEEgjgxFfC0QmTVI7wzBiXAqkBqqTqOafIR2ZYSkh6Wp8BWC1zwBP2gELBqC8O0NMw1XFDxBYtqxAp0LjlEXIuMzXYModU6jmnyiKdcSDtT5QlyEqqQDz18xDROWoKqkv00PAjQwotUXzSK7muCzAhssEAhEfVYz2aQZEJoI0JoNkB5YTQRoTRLIQCYWWJtCaJZCGWGCYK0M0SyAin6+cJvXnxFh/CG8YIofN+gv8h4wxSefkLliT9fgiknbovFcAwNaVq/oOtH6PCPWt+F6fqPCClPhp4W9GMJ/j6/O/j4wUQ69gf71KsN4+WVQ+useddqV5drYhzQYok9MyVfAx6LsH/eJRID5uoDg0B1YU8Dxjz/7QcO21cQkUzLQeTrlynPRyTHK1TvIn7v7OlplWN+P9GymByep5hnPlUj0iF68qHqxp6HwgzV+DcBZvX0iCEsNLl/V25WrwIjqHMoghLBuFPANx5ZY6ZshStnY4JDtKW7ajIDfi4JHLMNYB7Mu/EANwYkv6keAiywckKwuJBcEy5g6vJnpb1jLrf2X4mrR/vLwZ552F784flR6FUa3K9Dr9WjG9hFvNXUAmWAA3eLuB1pG2aGaN3ioXqlWSznTShtpyNsvnY+HAxNSXHz4c4mpOhqDx8AaeURSNDrY8eR5/H0jUnXDMzXcik/z5HX9Yj7Nqp8jQeH4fCnERNXHzb0Ph8+USKYPUrRzoU1qAXBoUc2/D6cKQQCJLlA8iLEadP0tHOJ2RwqiQWzaAlr/hDnpziu7b16B2bugZoiqWD+vD64WgwR9fGJrw+UZpn7NFN5ZCBlI7wzkPXQVgTz44es0GGnyT9VHAuUD3wT+ZOZzyOQ5vl0hRGft3CoIBm5hX92hS0u9N5WQOBwJvCjG9bhv7GtaPLXX5lwRCaHhNGoSM0O0OIoO12K9mnDqrSc5ANSkJBKW1dheKznsjuLQhudF80NGa/wD2Fhvwzv7KPkuOfa3bGVNkLRK9smZu5S2SyklQzJU9UZg3MQuWoglaZdYJt00a4CE0SUXJ6mnCtoTQ9MTRFoQESaE0RuiUDb9fAWHiYco4PT1J15//AGMSCfl5Du+tfCFl5c/0fwb1haLkcnL6oPnEXe9L20oVX5JavEwQ0dr8zSlfBnL/AOkMpFGuKCvD9TfxAiNhSOnY1MTJ/rgDo7P4kj6MYP7Uw21J/wDVlkf3SR8o32y/38o/nR5OG+ZjC/aun/xObf8Adyv8hHyEc3V+uvA36b9t+JrEjdTzCfJgT8vOE1S7aV639UwsPVIP5U+bAnWmg8Inlrap+Ra/iG5GOmndM5zXVAjV+VuoAL+dPAxd7BGaRPaoKPJ0TQ/wiqIiy7PzgDNQ7EpQf4SVBv7S4zaz9l/D6mnRr9ZfH6HlXYVX7UjRUp2F3SUqS3BiLxvE/Aseo4cmb4RhewMsfee93UEM13B/SN8iSSpLJ3iySKV4Nz+T8oGklthbBqYtzpAlij8Po+kJUsEcfq8FnrEuqyENfOQnhoog2rbiLxWT+0uHRuhS5hAFJaeDUdeVuFAYZPV4o97KQ0uSXajrCqsq7O595Nn68er6xKTLc5RVnZq0Fx4UHiIpl9tFuAmTLlIVRXtCFKUkkOwWA1DfIflFHtPbs2ZmebMWkl0pS0tJSKBwd1NGoEfzxz/yD6QRqjoo/wDZmxxmMlyQfaLCVD3BvTDZt0U7tamKfE9sUE5Jckr0ZZZ3JIGWXW5ZyoHyjKnHoFkpbUEGYfEBkKNXLiOeZtJRTZTJU9d0atQciBwppGKeoyz6s1Qw44eqjT7Q7U4hUuYVzPZTM4JCEpSSkg5wcgC0tRjnMZyZi80wFSZi1KDlSjlCv4hmmGg1VpaB4XDzZgVkQou1EIUQeFSGP1WLSV2SxClDMnKGqVqSMrPdKHNdOsUjjnPomy0skV6zK07QAJByhjolz4lTqu9H0hRopHYAZQFzi/5UBh/aPyENGlaLN7PmhHnWJd/qbWFEiITR2jm7SMZvtskFEnNYTgDqCDLJJI5NGnaM52uBKJOr4lg4/wDTUB1o3nGbUv0B+CPpFinY+HN5Ek2vLQdKXGoDdUxQ9tNlSkSs6JaEFJT+7SlJOYl8xAFLCvEWjVJFATwr41Jp+Z/OKPtaCdnzi34S9qe0R4q90N0pwXmUVDhF8V7uWXpootYk+WnWhETAgchO6nXdT5gD9YKg6fX1/ONUJcGaS5E0O3jcfB/08DEm+vr6vCCPg2vJz9cIMmRIgz9D40r4WeHI40+DCttL+kTy8j9X+EQMr+evMjqa+fSBdBqyKkuAC1Wd+DknzY+AhEOz6n0Zy3xfSnCCNVm5ngLADjWz8M0MU10cs3RwD5ufMjSKhoNgS06WeC0eeZD/AKeJjG/bBK/8SfjIlt4GYD6/CNbhZtZRZVVSyQRvJGYKOYB2s38XKMz9sy2x8o3eQOGi5kc/VtPIvA3aaL8m/EutnTc0mWXdkJc0rugm3P4Qchm4C9eTP5tGD2T29TKQlChmy7rKARLGWxKzmKycv5btWGmdvphcialAYgGWliSSKlc3eYch5QzzyMYpJC/NW3bZvWAST7odybDUkksBfUxyo7TSJC1KExK1hBcIeZR0qIKkkIcZTZRAcx5hiNthRBUc7XK1KXXUuSA/B38YFN2moISS4RZJLpSS2mUBJNXMZcupnkjtfQ0YsEcb3Lqa7C7XkYdX7GQEqy1VPWQpTmoCEkKIL2cwDF9qJpBeYUJIJaUAhjUZcymV5v4xmNmlU6bLlpWAVqSgEOAHLAlgSRG0w/2eJzAzJuYMXCUgF6MxUTS9aGsLx4cmT1UWnljDqzN4vHImKUQ2ZTd3Mr3Q5qcrkhyeekc6Mashh7wqAyQp2AGSW2boQY9Bw3Y/Co/8kLPFZKvTu8dItZcoJDJSlI4JSAA1qCNUdBLuzPLVrsjzbC9ncWs0lqQGYOAgEU/G3wixwnYGaW9rMQKg0zLPrlHSsbhoTRpjoca62xEtVN9ODN4bsPJSd5S1i4FEDNVy6KkVFOVzpa4bYsiX3JKBq5TmPmpyI72hmjTDBjh0ihEsk5dWMTzPjESmJgQmhwnaQCfqkNEyIUQNAcPtiRMDonSlfxpfyJBjtKWvHiClaKDG1dI7sDtmdJpKmqRowNDY2NI5y1XtR0Hh9jPYSWrwr5RnO1copk4UG/3hL3eqDxq5ItxMUmD+0OYAROSlYtmRuqFg7WVQnhrFntva0nEysOqUp2xUsKBDKSVJLZhpY1EDLkjkXAYRcWaWcndA/Ecrh7KuqlaJBPhFR2sAOBxG7UJRQtTfQacwS1GcNFqpBK2ILAH/ABEABtdzNo+/HB2vS+z8Q7jdSQ9HaZLHqAC3KLZejK41yiykLdCf6qf8qfSoPhEyPr/N5GojnwcxIlSnUKoQA5G+MoDVO8QW8oPMxCUJzKUEi4JIAcXq7crw1SSXItxt8BEq/lzOhHH/AFhwK8gPVx8m8zGandvcJKcGZnqoj2Yze8eG63VWvKKaZ9qaSlkoynivi70CaJOr5j4wl6mCGrBJm+VS4F+LB7kfWhjlxePly6zFJS1XUQMxURUBRBUwTRge9S0eejtJiMUcsoTV5qNJQoAt+YBxzdResHldlMbNJJSmW7OVqqRcdwFR8YS9ROXqRGLBGPrM02N7YSUVTmW6QTQJyitcyyHvwMUeL7dLIBGSWdTVSmBcF1ZRqaBI8o6MJ9nId52IURWksNyG8ovZ9PGLXB9h8JLvL9oeMxRV45Qw9DA8lnn1Yd+OPRGRwvaSZNnIQFrJVMlcwllguEJypFg7g28Y0322yh97kPcyTXmJiv1jSYHDIlFKZaEoAIYJATR+IrFB9uKf6ThTxlzKPwWl/jCMuF4muR8Mm+LPKkS3JBc8K9T+kQmYcP8AyH6Vj0/s72WwkzCSVrkJK1odSs84ElyHZMwAW0Aix/2MwX/Dp/vMR/3YutJNq1Qvy8VweQ4bELlklBymzhKHDFwzpp1FY6Nq7axGJSEz5q5gBcAhIZTKS9BwJ849V/2KwX/Dp/vMR/3Yznbvsxh5OGQqTKEtRmpSSFzTulEzd31qFwNNIktPkhFtvgizQk1wZPstu4zDaftpX+ZMeztHiOCJlzpZF0rlnyUkx7iu56mNOjfDEalW0RaGyxKGMbzJtItDZYmYaJYdpHLDNGS2125MuemXLQkpNyumYgqBy1pVJAJuYFgPtEClpQuWxKhVLsElwUgOcyrNUAlxpCPOsd1YzyEmro2OWE0ZXY/bkTsQJZSkIUQEqc7pZ2JIZYJ13TyhbU7YyloxMlDhaQUJJ7qyd1TMCQznrSoJiec49u5MHkJXVGjmYtCbqFCxYuxNQ4DtSFHlOFwyvcmpQVB2FVFPFTWqaDnCjBL/ACUk+Ir5jfNY+05pQSonMlSjqQeLO9KM0RMt6/EimrUHB4EFuQ160AqP1t1g6MESz0te9SwAADvX1hVmmgOQuA3D/XpURa4Yf0Ka2mIlNx/dYm0cmIQhCUqGaYTauQbu6SWcneSoEODQQWXi1Kwc0gJlgT5TBAGsrEVKjvk01Op4wHIuo0EkmchDk+zQQD+0UEpNN1QSd5RYUYGjR0TO0slEuYhSlzitIQcjpSE5kLJCluoEGWA2QXNmjOLw+Y1ck3JJL21hkyKONPodREcpVRVRinZcDtJPV+4kpRTLmCSpXD95MdjYUyxyzdmYnEHNOmObOtRWW4Xp0g2GSpgBmD6s4CWrpenGLXDrStNN1SaKzKQHNaoKlAkHg3iYZGMH6zKSlNeqgWyezmDSXxHt1091SEh6AUG+QB+YWjb7H2Ts9I/YypDjVaQpY6+1dXpGUl4clIIIuzZkPppmc6WgEyXMBqkEcAHIBOUKU9gTr1h8Xij0SFXlfU9KTtFBOUTEE6JzpNhZnbwaCLmgNmID2cgE9HvHmi5s5B3ChSaApSsOXNCBQ3p5x0S8RmcDI6bhwfCpLiotYw+OaL4FtSSuj0U86QnjCSsfMl92YtOrAqblQ09DFjI7RzE0UZagwbMCkvTUU84ZuRVTXc1iDUdR8Yp/tzkj+iKyl2nJ8P2J/WGwm3QtmS5oSEl2D9H4VMH+22V+xwxYfvJguS+4lr8hGHVO3E24GtsqObsjNfAyG91KknqmZMEW7xmOxmNSnBpSTZczQtVZOgreL0Y5H4h6xsxN7F4GeTjbOrPFB23D4ZP/ADUeeWY0W/3pP4h5whsqXjSJJmEOcwyZSSpLt3qNV/CK5n+mwwpyVHkWPlZZlmok+T/pHs61uTHju3ZZC2IY5GI4EFYPqI9KG2LbugOtiHhGj5ui2dqNWW+aE8VH/wCXVwHrCG1lcB6/KOhTM2+JbvGH279oS5c1SJKEAJLFSw5cFjQFhY0NYvsRt5kKKUgqALDNdWg7tegqfUec7ZmSsTnngFMxaS8tj+/GXMQolzcqykU46DHqpyikouh+FRk7K7GYgzVvuqzEqZgCVKqrdatzUUNfF5605s0lJAYEBZCilYY0ID3qCY7ezmJwwQsTkKOXKpICgmpADke8T9Xiy21tbDrygScqkEd090OjNRhcABgKFw9BHPUOLs1OdOqOLYSFmZnzPkBJSkCpS5OjHuljd2o5aLLG4yQsGeCFTMQ+eWKJllJdRZgVqJBXmNN6lb5+ctJMz2VZb2UXUActwzEpsDRzYxzSiMjB05i5FTQMAmvMk8qcHim6k4h23ydh2jLcZElLJAzFyriUVagJ6UEKBpwyVpoXUCzE0CAzHMxLuTR+esKKbA8HfMwipaWBUkG9RY1IpRqVrraFhJSDMQSsMVoa5YGZJDHgQKtyilRjixBqNHJLM4taCyMWykHRCkKLDQLSWGp1PhF7YEqLoJRmke0DoyrcV96ZNa1e8QfCByVE4Kc5fLiJA/6WKHyeAzlvLknjmFf+cuOrDN9zxLf8Th/P2ON9LRchUIxRsAlik+6HD1oTrW8dkmR7RC1BiESwo0YjKUJY896+sUyyoaMPMFudjYxb9nlOnFD/ANqs/wDVw8VTJQcSBkQfbSwSHYpNAGFwC5B+qRFWAKk5hNlqHVQcjS1r05RVTFGoDk5jYEtpoL/WsDVMUAxfxB/Tl8IIDtW6WBy+HUxPDzVBaVZshu6Q5bUAa0oztWK/25OgB6dePhEkJUSA7P1YeVosCjRYbaMp1ZyUJPuIQ4ccCS5FTyq0RxG2c6AhS1sCFJTuhIU5YhKACGOZuDnjWrkYBZylSVclMetcoJvyjs+7ZbS1L4ghfNspyginMRKYLXtJo22RMzJJcqde8SV1zEgMyFcw94sMLtyVmSpQMsAm28aENlFnKTegcaRSnZKjVMtZL1FRT4QeXsOaQyZJHMlj/mb0hsd/ZMVLY+tGtCkAoIzKTuklNQqzFJyuQ1GIu5LvTT/bVLP3bDuKieQCOBlrbnw8o81kdn8RR9wBQNF0HEgAXpzePUPtiSVYCWQQQnEJJa7LROAfnURTKpcbkOw7altZ5tsbD55bZsrKVx4ZqtxqBaO/7uUpzCegKBDDMXNmcZSHAL1Pq8A7PSZhQopO7mIIYu5Sk3ezE+cXBwC1ZQUlhcZXelGKlskvV240jVjUqX2MeTbb+4bB4xak90ZgkJNGSXfzPi9Aw1i+7JJV98lLK0b6ZhCRmcMn3QU6uDd2GsUJ2YnUHqVSx8qRZ9lZSU42WUlyc9lAnuqZgE1i+XE1CTvsTDkTnFV3Xcw3bvCmXjZiTQ5pnkVqKf8ACoecW0jGqVLRlDApSXBrVArQueelLGAfan//AEVm3X+rKI+Ig+zp6E4eS5mdxPdCiKUq6mFr2jNpUnduh2quPRdzs+8qUS5FCbEpSHTpxq5Zhc1Dw4UMtQc2UbyZgTUJCUg5gXI4011hjj6sDMPikjyJLQy5ilXCv8I+XSN6wJ9zC87XYGrFZJaiFS1FKXAIANXKgG94EcQDS8YXa6vaLzoWC5LNuuoso0YAElVm/SNT2gSUySye8wKiSyRfMqlBRooV5gSFJGUMpACQSc7jK92cOz2DaGMGqUYS2m3TNyW5nDMpKcBlCgUkMU9SwYgBr2eOROMYBCi5KiQolsp3Q/HS0XmGqCFjPKIUFO5SCBmJTlLBQKDvc6xy4LZYUpSt4ywpKd1IBUCQ7BSnB1zcdC9MlpLqar9pzSMcSUtbulqMlRN2LKNSH0EMjDhBSFMJYIBIBCnYUoAQfK8dMjATApnZIBCSSQGCj3X3rOfF7wXH7KWouiWpTEPQZmOrXqQ/gbBoo5FvcATtv2YCZaShmzEM5U1XpW5rqAIUHT2bcl1AUBq1CQxS7spiLilIUUexPkpcQezNkS502XKSVutaUA5QaqIALAub2H8o5VlEtbBK3QoguvvEH+rSLrD4ABQJKlMQWJYFulR4QFfZ6USSc1fzRu83kIWoj3OTH7UUVFKZKBLClBFFOBmJdyqprFjtueJGHky5a0qE5CJ00vvCYAsJQS9MoWoMBq7mJTdnAhIrukkWbeNXJLAPqY5puDQuWHSHSAAWAN96166msLljcWMjlUioGLlKJ9rn/gyEEfxfr5RJGPQkKEpS0lScpfIkFJUklJy37opyi2weClNVCfEfrHZNw0oIUyEAtwEMWF1dlPLq6oqtgBUxSsqiMrFwsoLlxcBzFnj9lITJWpQdQDhRmTFkVFgTHTsWSlKN0AHUtXxLdYsZe8mqVDiFN8iY14sMdvPUy5M0t3HQxexFBc9CSHBBuKd0ka8Y1kjAoHup8Afi8dkrDB91LnkHPkI6hsmcx/YzaNdCtSBSlTUxeEI4l6TKzlLK/RRXGSAX3B/DX4wdOVv5fzjqnbMmIfNLUkj8TJPkaxzpS7sxahykFjSjgkajXWHKUG+H8xLjJdV8hwtL29In7cfh9P5xAo6ecNYcel4vaqwU7oIvGMlTJFjoOBjafaph32SFX/aYcsNDYl/GM/8A7NqyLUVBQTLUspS4UUpBLAzEBKXIar3h+2faCfPwn3NGHzfut/OkACWXYORnLgAlki7PHL1WaE2trOnpcU4KW5dTK9nZpTKUzgZ3oWulNfSLQzjUsfF/WKLB7Lx0sHIgVqQVIU2WgIZeuZo7TLxQy55YD3y+gJJoS5GoGUm1YtHWQhBRFT00nJyOteKYsQHa1if7VLxa9mdoZMTLmEOlLkgM7FKg/gK3tGZxKZ4CsxAd3BQUpIY5k5VApJf3iQS46RDDSpiSFVzg1UgAd4KfMyWDEZeHDSM89bKSa+BaGnUWmXnbxPtMapYO6QkuGq8uTu5nYClTWzc44cHNKZSQSTlACsoNHJIvpY1MDXiXDpBJVYmx1J3g7Gx414AxzKWVpUQp3BpmTlAPeIfeDP3rAA3pGXFqZY23HwHZYLJ1OnEzwpAWyirgS1DUup6aVtXUQFW2MozZnS7agguAzlRc1Tam/wAqhRPqzpUAoEKcCgDbztRmDMG5PAnzAMCr2j1FACCWbKRlJpcucg4xPOJ7rToHko9GWicWFJDjvAVJ3WOtnZ3I1oIrU4bQkpANgXZhlrqQxD3LjSrmw0xQCWypDBs4YAaV726ARa4uC0QGKWXysoEWcKDEBIoBUgsKUFyQYrkz5Mr9JhhjjD1QM2SEJCQkHKAlIJeiiLF94c2ABKaEWZRdIUCQoUqVUdRKlMBanIuQOEJWOUlIUUMKftCc+n4UBmo7lwAWrHFi8cpXdWVJAfKUgs6U8qCzcHrFEmxnU6cHIKlKmKclLJFWqGLkBR3WU/4qGmkKfJKyolYJVRltdne1AXSSkB91tI5RNWmUDkAqQ2RyQwLgs6SQ4YmoFI604SYtLrZAIc5UpLJdnsQkuFPyFe6YIaHXjJMpASvOVXZJq1QK5aAMAzB7wozk/De0mLKKAGpWskk11Z3o3hCi2yPcO33mkSenrBAvnAkpA0g8hi9BQE+UdrlHK4Y82eyWp1ap8fD1Mc+JQr2OYDKCS6j7wAoampdJD8SHFY6XdRSzNl9RAESxMmAKFEhSgxaiEqJT/FrGLJJTVxNONOL5AYeWoJzLDaEFgc1aWvyu0FnTGFaJIDBy5oSa5WABA84CEhKl0fIW4ZgVKv0b15Q89ITZ3IId+AB+ukVUm4rku4+kdmHnlKe6WuHNwz1pwrHdJxbj/T6rAMBKTNSSEpQErysK6AA1sQ7/AMqQWTKG/fdfXUEAE/WkPxZmn6XYRkgnwupd7BwSpqynK4MqYWoS6Mpdq5a8eMU83ZCvZKGU92aH3XZMuzs7bvqeJjpwONXJPtJZyqKSknVlAg1PQRxze0c9KS6yoKSsEHXdILtxjPnnunu9xrwJKFGE9iSQCPEjixe2r8422wlpyKyS0JTnBJlZ1J7oBqs5q/Ic4xW0tqrM4qSSjKAE5SRlyimXhGv7ObQXNl4gLLlCkpBYAs2VyRcsBU1g4eZfAGdPZZbypZangT3m5tbwiSwQkqCgGD5nswzE+AB8oN7ovVSUnoX1gXtjkJ1GZraAkXjZLIoLajHDG5vcauTtLDTApAxCUBTpyzETUOl1MxKWIKiGq1nDxR7U2mlEtBSUTFJUULXnBzISnMF7u9mrlcirCM/gcLkKlBS91BJGYsp7u9qkWs1LwJGMqDlAsGc1zO5Jue8dY4m5XwdWUy0mbYmrIpkAylwDnVRqbxdO8NNRWkNiMcZiS6ga6Noz5a182qzaihRiSkpBZTrUioNMuZRUz1JqK8TBBiyoe0srMEOAl2GZi7flHSKyTYt2WImkuCVX90KJLUzAgOmho7Co5mOKXIAKmzqS5SQyksoqYVfKkqIbKDZWjUMnDCqlEqy0YmhoGKgLli0Hw2AR7SU6UlKpj5WoCnJZ3ZO+d0MOsUtJFVyV0zFBOd17wG9nqAzMkMoOwB3W60NBJk50kpU28CaAnVlBKSGoO84DacLfCbOTNxpSX3llSrEKG9ulJGQh62hbVwwBl+8nJmyrZQOYKozMGIcM0RzXCRakVZXSinKVDeSQGJJdWRFAwd3OopWljLJSmrAHvFQUGoakKsSxNRo8VEuaEIVOIzLSJRDk3W1KaAFm5CO3ASQZieKwipckFZTZzYcLHlBkVaDKnTBvZQtTKLHM4DkKOWmVnDlyRTjHOnEKL90m6S5SDwDAuDbiaBxxlISJntEEMlOcKqd9myksQBlNgzCK7EK9nJmlLMgmgoFAKQllNymqs1hFlzwFKzr+4GY/tEF1gpBJIyXLkBsxK3YKs0cykKCitxlOYBIShI9mgCpSCMwBHB9HMPL2mVyA6QxKfCmUWvRIHxeOTDTVTkTAtSjlCDepzqGYEn04V4xZX3C/YQJYsPdG6AQVbzOwZnBzGIy9qlbpJIcjKQATR8oCjRIs4ArV3EH2fg0rVLqoDcJD3BIDAtRgaQydnJSpIF1JVvGpYF2rF9yQeBsFsoziv2aCouCHKmy1qAkaqetOkKOOWgmaplFLZk7uuUgOeZvCiO/aE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1279447" y="3411099"/>
            <a:ext cx="64008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dirty="0" smtClean="0">
                <a:solidFill>
                  <a:schemeClr val="tx1"/>
                </a:solidFill>
              </a:rPr>
              <a:t>3.- Momento Angular, 2ª ecuación del movimiento</a:t>
            </a: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1279447" y="4434383"/>
            <a:ext cx="64008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dirty="0">
                <a:solidFill>
                  <a:schemeClr val="tx1"/>
                </a:solidFill>
              </a:rPr>
              <a:t>4</a:t>
            </a:r>
            <a:r>
              <a:rPr lang="es-ES" sz="1800" dirty="0" smtClean="0">
                <a:solidFill>
                  <a:schemeClr val="tx1"/>
                </a:solidFill>
              </a:rPr>
              <a:t>.- Rozamiento</a:t>
            </a:r>
            <a:endParaRPr lang="es-ES" sz="1800" dirty="0">
              <a:solidFill>
                <a:schemeClr val="tx1"/>
              </a:solidFill>
            </a:endParaRPr>
          </a:p>
        </p:txBody>
      </p:sp>
      <p:pic>
        <p:nvPicPr>
          <p:cNvPr id="16386" name="Picture 2" descr="http://t1.gstatic.com/images?q=tbn:ANd9GcTPNKXdYA-TKn09NPmNO7aEkq3KomhdiHWlUmJFxv4o20kXwv2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473" y="4130368"/>
            <a:ext cx="3641527" cy="272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22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>
                <a:solidFill>
                  <a:schemeClr val="tx1"/>
                </a:solidFill>
              </a:rPr>
              <a:t>ENERGIAS CINETICA Y POTENCIAL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10</a:t>
            </a:fld>
            <a:endParaRPr lang="es-E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16" y="1157288"/>
            <a:ext cx="1647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799" y="1157288"/>
            <a:ext cx="29241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1862138"/>
            <a:ext cx="56578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Resultado de imagen de energía cinética y potenc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139368"/>
            <a:ext cx="3631080" cy="241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Resultado de imagen de energía cinética y potenci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063" y="3246945"/>
            <a:ext cx="4019924" cy="230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4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n de raqueta de tenis golpeando pelo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96215"/>
            <a:ext cx="23622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>
                <a:solidFill>
                  <a:schemeClr val="tx1"/>
                </a:solidFill>
              </a:rPr>
              <a:t>ENERGIAS CINETICA Y POTENCIAL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11</a:t>
            </a:fld>
            <a:endParaRPr lang="es-E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16" y="1180421"/>
            <a:ext cx="15240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39675"/>
            <a:ext cx="807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72220"/>
            <a:ext cx="1076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92" y="2920350"/>
            <a:ext cx="6562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23124"/>
            <a:ext cx="8058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6 Grupo"/>
          <p:cNvGrpSpPr/>
          <p:nvPr/>
        </p:nvGrpSpPr>
        <p:grpSpPr>
          <a:xfrm>
            <a:off x="229280" y="5816141"/>
            <a:ext cx="8772525" cy="466725"/>
            <a:chOff x="229280" y="5372781"/>
            <a:chExt cx="8772525" cy="466725"/>
          </a:xfrm>
        </p:grpSpPr>
        <p:pic>
          <p:nvPicPr>
            <p:cNvPr id="9221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280" y="5372781"/>
              <a:ext cx="8772525" cy="46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5 Rectángulo"/>
            <p:cNvSpPr/>
            <p:nvPr/>
          </p:nvSpPr>
          <p:spPr>
            <a:xfrm>
              <a:off x="3690257" y="5606143"/>
              <a:ext cx="5225143" cy="233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0797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MOMENTO ANGULAR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12</a:t>
            </a:fld>
            <a:endParaRPr lang="es-E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1" y="1205593"/>
            <a:ext cx="49149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8 Grupo"/>
          <p:cNvGrpSpPr/>
          <p:nvPr/>
        </p:nvGrpSpPr>
        <p:grpSpPr>
          <a:xfrm>
            <a:off x="461962" y="1730148"/>
            <a:ext cx="8220075" cy="523875"/>
            <a:chOff x="461962" y="1730148"/>
            <a:chExt cx="8220075" cy="523875"/>
          </a:xfrm>
        </p:grpSpPr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962" y="1730148"/>
              <a:ext cx="82200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7 Rectángulo"/>
            <p:cNvSpPr/>
            <p:nvPr/>
          </p:nvSpPr>
          <p:spPr>
            <a:xfrm>
              <a:off x="3363686" y="1992085"/>
              <a:ext cx="5214257" cy="2619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81275"/>
            <a:ext cx="13811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2526845"/>
            <a:ext cx="21145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61" y="3390221"/>
            <a:ext cx="301942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532" y="5019675"/>
            <a:ext cx="50482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9 Grupo"/>
          <p:cNvGrpSpPr/>
          <p:nvPr/>
        </p:nvGrpSpPr>
        <p:grpSpPr>
          <a:xfrm>
            <a:off x="3120121" y="3531738"/>
            <a:ext cx="5962650" cy="579675"/>
            <a:chOff x="3120121" y="3531738"/>
            <a:chExt cx="5962650" cy="579675"/>
          </a:xfrm>
        </p:grpSpPr>
        <p:pic>
          <p:nvPicPr>
            <p:cNvPr id="10248" name="Picture 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121" y="3531738"/>
              <a:ext cx="596265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9" name="Picture 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109" y="3835188"/>
              <a:ext cx="24669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0" name="Picture 1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3084" y="3805253"/>
              <a:ext cx="847725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300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>
                <a:solidFill>
                  <a:schemeClr val="tx1"/>
                </a:solidFill>
              </a:rPr>
              <a:t>MOMENTO ANGULAR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13</a:t>
            </a:fld>
            <a:endParaRPr lang="es-E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74" y="1170895"/>
            <a:ext cx="51530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74" y="1793421"/>
            <a:ext cx="42672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131" y="2296206"/>
            <a:ext cx="5534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991" y="3366412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Flecha derecha"/>
          <p:cNvSpPr/>
          <p:nvPr/>
        </p:nvSpPr>
        <p:spPr>
          <a:xfrm>
            <a:off x="4136571" y="3468126"/>
            <a:ext cx="500743" cy="19662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111" y="3118762"/>
            <a:ext cx="17335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4694465"/>
            <a:ext cx="8048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4274004"/>
            <a:ext cx="4895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0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ROZAMIENTO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14</a:t>
            </a:fld>
            <a:endParaRPr lang="es-ES"/>
          </a:p>
        </p:txBody>
      </p:sp>
      <p:grpSp>
        <p:nvGrpSpPr>
          <p:cNvPr id="8" name="7 Grupo"/>
          <p:cNvGrpSpPr/>
          <p:nvPr/>
        </p:nvGrpSpPr>
        <p:grpSpPr>
          <a:xfrm>
            <a:off x="740229" y="1645614"/>
            <a:ext cx="6538229" cy="296636"/>
            <a:chOff x="740229" y="1160689"/>
            <a:chExt cx="6538229" cy="296636"/>
          </a:xfrm>
        </p:grpSpPr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229" y="1171575"/>
              <a:ext cx="3352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2694" y="1181100"/>
              <a:ext cx="2571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0755" y="1160689"/>
              <a:ext cx="5905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458" y="1209675"/>
              <a:ext cx="22860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19" y="2155255"/>
            <a:ext cx="37147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6 Grupo"/>
          <p:cNvGrpSpPr/>
          <p:nvPr/>
        </p:nvGrpSpPr>
        <p:grpSpPr>
          <a:xfrm>
            <a:off x="223838" y="2628900"/>
            <a:ext cx="8696325" cy="800100"/>
            <a:chOff x="223838" y="2628900"/>
            <a:chExt cx="8696325" cy="800100"/>
          </a:xfrm>
        </p:grpSpPr>
        <p:pic>
          <p:nvPicPr>
            <p:cNvPr id="12295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2628900"/>
              <a:ext cx="8696325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5 Rectángulo"/>
            <p:cNvSpPr/>
            <p:nvPr/>
          </p:nvSpPr>
          <p:spPr>
            <a:xfrm>
              <a:off x="8599714" y="3156857"/>
              <a:ext cx="320449" cy="272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228" y="3803065"/>
            <a:ext cx="3268523" cy="249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592" y="4496666"/>
            <a:ext cx="3133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5" y="1208809"/>
            <a:ext cx="3657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3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ROZAMIENTO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15</a:t>
            </a:fld>
            <a:endParaRPr lang="es-ES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49" y="1568409"/>
            <a:ext cx="3560742" cy="257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74" y="1358859"/>
            <a:ext cx="32385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1" y="4297941"/>
            <a:ext cx="6553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76" y="4658590"/>
            <a:ext cx="68865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1" y="5033097"/>
            <a:ext cx="47720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741" y="5346122"/>
            <a:ext cx="26193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116" y="5365172"/>
            <a:ext cx="46863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1" y="5640532"/>
            <a:ext cx="2857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5676034"/>
            <a:ext cx="11144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70" y="5682961"/>
            <a:ext cx="9334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5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ROZAMIENTO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16</a:t>
            </a:fld>
            <a:endParaRPr lang="es-E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268866"/>
            <a:ext cx="84010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2807154"/>
            <a:ext cx="76581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939268"/>
            <a:ext cx="49815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5157107"/>
            <a:ext cx="52387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38" y="3245489"/>
            <a:ext cx="1162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8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ROZAMIENTO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17</a:t>
            </a:fld>
            <a:endParaRPr lang="es-ES"/>
          </a:p>
        </p:txBody>
      </p:sp>
      <p:grpSp>
        <p:nvGrpSpPr>
          <p:cNvPr id="7" name="6 Grupo"/>
          <p:cNvGrpSpPr/>
          <p:nvPr/>
        </p:nvGrpSpPr>
        <p:grpSpPr>
          <a:xfrm>
            <a:off x="371475" y="1160689"/>
            <a:ext cx="8401050" cy="552450"/>
            <a:chOff x="371475" y="1160689"/>
            <a:chExt cx="8401050" cy="552450"/>
          </a:xfrm>
        </p:grpSpPr>
        <p:pic>
          <p:nvPicPr>
            <p:cNvPr id="1433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475" y="1160689"/>
              <a:ext cx="8401050" cy="552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5 Rectángulo"/>
            <p:cNvSpPr/>
            <p:nvPr/>
          </p:nvSpPr>
          <p:spPr>
            <a:xfrm>
              <a:off x="5610225" y="1436914"/>
              <a:ext cx="3162300" cy="276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371475" y="2659516"/>
            <a:ext cx="7354661" cy="295275"/>
            <a:chOff x="371475" y="2659516"/>
            <a:chExt cx="7354661" cy="295275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475" y="2659516"/>
              <a:ext cx="62960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8386" y="2659516"/>
              <a:ext cx="1047750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2576512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97" y="3165997"/>
            <a:ext cx="30289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3799532"/>
            <a:ext cx="5210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49" y="4221635"/>
            <a:ext cx="11715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3165997"/>
            <a:ext cx="10953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1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ROZAMIENTO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18</a:t>
            </a:fld>
            <a:endParaRPr lang="es-E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1697445"/>
            <a:ext cx="30289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23" y="960727"/>
            <a:ext cx="69723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23" y="1933143"/>
            <a:ext cx="1666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23" y="2409825"/>
            <a:ext cx="53054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23" y="3291320"/>
            <a:ext cx="41243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23" y="4064407"/>
            <a:ext cx="53149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23" y="4700154"/>
            <a:ext cx="5143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23" y="5740111"/>
            <a:ext cx="4124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9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ROZAMIENTO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19</a:t>
            </a:fld>
            <a:endParaRPr lang="es-E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7" y="990863"/>
            <a:ext cx="30289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3979994"/>
            <a:ext cx="8728363" cy="97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524" y="1226993"/>
            <a:ext cx="11906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9" y="2232577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94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MAGNITUDES DINAMICAS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2</a:t>
            </a:fld>
            <a:endParaRPr lang="es-E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5435"/>
            <a:ext cx="25241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030" y="1076321"/>
            <a:ext cx="4486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47142"/>
            <a:ext cx="2295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589" y="1642379"/>
            <a:ext cx="13906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13"/>
          <a:stretch/>
        </p:blipFill>
        <p:spPr bwMode="auto">
          <a:xfrm>
            <a:off x="3995056" y="3325585"/>
            <a:ext cx="346029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4984297"/>
            <a:ext cx="19621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239" y="4978173"/>
            <a:ext cx="895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5547632"/>
            <a:ext cx="28003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3641952"/>
            <a:ext cx="27622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2 Subtítulo"/>
          <p:cNvSpPr txBox="1">
            <a:spLocks/>
          </p:cNvSpPr>
          <p:nvPr/>
        </p:nvSpPr>
        <p:spPr>
          <a:xfrm>
            <a:off x="470123" y="2660013"/>
            <a:ext cx="64008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dirty="0" smtClean="0">
                <a:solidFill>
                  <a:srgbClr val="FF0000"/>
                </a:solidFill>
              </a:rPr>
              <a:t>Opción 1:</a:t>
            </a:r>
            <a:r>
              <a:rPr lang="es-ES" sz="1800" dirty="0" smtClean="0">
                <a:solidFill>
                  <a:schemeClr val="tx1"/>
                </a:solidFill>
              </a:rPr>
              <a:t> Empleando coordenadas cartesianas</a:t>
            </a:r>
            <a:endParaRPr lang="es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ROZAMIENTO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20</a:t>
            </a:fld>
            <a:endParaRPr lang="es-E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42" y="1142320"/>
            <a:ext cx="27717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02" y="2222728"/>
            <a:ext cx="279082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789" y="1142320"/>
            <a:ext cx="30670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739" y="4469946"/>
            <a:ext cx="42291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601" y="4957764"/>
            <a:ext cx="10953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8 Grupo"/>
          <p:cNvGrpSpPr/>
          <p:nvPr/>
        </p:nvGrpSpPr>
        <p:grpSpPr>
          <a:xfrm>
            <a:off x="4193055" y="5794599"/>
            <a:ext cx="4399189" cy="276225"/>
            <a:chOff x="3670527" y="5936117"/>
            <a:chExt cx="4399189" cy="276225"/>
          </a:xfrm>
        </p:grpSpPr>
        <p:pic>
          <p:nvPicPr>
            <p:cNvPr id="15367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0527" y="5936117"/>
              <a:ext cx="37338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441" y="5968774"/>
              <a:ext cx="6762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800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MAGNITUDES DINAMICAS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3</a:t>
            </a:fld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209550" y="3089523"/>
            <a:ext cx="1104900" cy="267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6084168" y="3623252"/>
            <a:ext cx="285028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39" y="1502909"/>
            <a:ext cx="35433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70920"/>
            <a:ext cx="2743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98" y="2000250"/>
            <a:ext cx="52101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077" y="2909206"/>
            <a:ext cx="2286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970" y="3502478"/>
            <a:ext cx="2286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98" y="4660446"/>
            <a:ext cx="5257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10 Grupo"/>
          <p:cNvGrpSpPr/>
          <p:nvPr/>
        </p:nvGrpSpPr>
        <p:grpSpPr>
          <a:xfrm>
            <a:off x="453798" y="3597728"/>
            <a:ext cx="4752975" cy="742950"/>
            <a:chOff x="453798" y="3597728"/>
            <a:chExt cx="4752975" cy="742950"/>
          </a:xfrm>
        </p:grpSpPr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798" y="3597728"/>
              <a:ext cx="4752975" cy="742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9026" y="3793003"/>
              <a:ext cx="1143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6" y="4660446"/>
            <a:ext cx="2438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885" y="5536746"/>
            <a:ext cx="27051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2 Subtítulo"/>
          <p:cNvSpPr txBox="1">
            <a:spLocks/>
          </p:cNvSpPr>
          <p:nvPr/>
        </p:nvSpPr>
        <p:spPr>
          <a:xfrm>
            <a:off x="470123" y="961842"/>
            <a:ext cx="64008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dirty="0" smtClean="0">
                <a:solidFill>
                  <a:srgbClr val="FF0000"/>
                </a:solidFill>
              </a:rPr>
              <a:t>Opción 2: </a:t>
            </a:r>
            <a:r>
              <a:rPr lang="es-ES" sz="1800" dirty="0" smtClean="0">
                <a:solidFill>
                  <a:schemeClr val="tx1"/>
                </a:solidFill>
              </a:rPr>
              <a:t>Empleando coordenadas intrínsecas</a:t>
            </a:r>
            <a:endParaRPr lang="es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MAGNITUDES DINAMICAS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4</a:t>
            </a:fld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83" y="1723345"/>
            <a:ext cx="2009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23" y="2322740"/>
            <a:ext cx="49053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082" y="2162856"/>
            <a:ext cx="31051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2 Subtítulo"/>
          <p:cNvSpPr txBox="1">
            <a:spLocks/>
          </p:cNvSpPr>
          <p:nvPr/>
        </p:nvSpPr>
        <p:spPr>
          <a:xfrm>
            <a:off x="470123" y="961842"/>
            <a:ext cx="64008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dirty="0" smtClean="0">
                <a:solidFill>
                  <a:srgbClr val="FF0000"/>
                </a:solidFill>
              </a:rPr>
              <a:t>Opción 3: </a:t>
            </a:r>
            <a:r>
              <a:rPr lang="es-ES" sz="1800" dirty="0" smtClean="0">
                <a:solidFill>
                  <a:schemeClr val="tx1"/>
                </a:solidFill>
              </a:rPr>
              <a:t>Empleando coordenadas polares</a:t>
            </a: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785808" y="5512069"/>
            <a:ext cx="8201709" cy="681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u="sng" dirty="0" smtClean="0">
                <a:solidFill>
                  <a:schemeClr val="tx1"/>
                </a:solidFill>
              </a:rPr>
              <a:t>La elección del sistema de coordenadas, se realiza en </a:t>
            </a:r>
            <a:r>
              <a:rPr lang="es-ES" sz="1800" u="sng" dirty="0" err="1" smtClean="0">
                <a:solidFill>
                  <a:schemeClr val="tx1"/>
                </a:solidFill>
              </a:rPr>
              <a:t>funcion</a:t>
            </a:r>
            <a:r>
              <a:rPr lang="es-ES" sz="1800" u="sng" dirty="0" smtClean="0">
                <a:solidFill>
                  <a:schemeClr val="tx1"/>
                </a:solidFill>
              </a:rPr>
              <a:t> de la geometría</a:t>
            </a:r>
            <a:endParaRPr lang="es-ES" sz="1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ENERGIAS CINETICA Y POTENCIAL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5</a:t>
            </a:fld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22" y="1244374"/>
            <a:ext cx="3467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806348"/>
            <a:ext cx="8801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557" y="2489427"/>
            <a:ext cx="13144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97" y="3733797"/>
            <a:ext cx="3286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97" y="5068661"/>
            <a:ext cx="57626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Resultado de imagen de energia cinetic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091" y="2519114"/>
            <a:ext cx="3157617" cy="236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5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>
                <a:solidFill>
                  <a:schemeClr val="tx1"/>
                </a:solidFill>
              </a:rPr>
              <a:t>ENERGIAS CINETICA Y POTENCIAL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6</a:t>
            </a:fld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63336" y="1709068"/>
            <a:ext cx="825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Relación entre trabajo y energía cinética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22" y="1244374"/>
            <a:ext cx="3467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34" y="2338203"/>
            <a:ext cx="4829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15" y="3371847"/>
            <a:ext cx="46672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7" y="4421640"/>
            <a:ext cx="31337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68" y="5426529"/>
            <a:ext cx="81057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968415" y="4615610"/>
            <a:ext cx="359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TEOREMA DE LA ENERGÍA CINÉTICA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8" name="7 Conector recto de flecha"/>
          <p:cNvCxnSpPr>
            <a:stCxn id="5124" idx="3"/>
          </p:cNvCxnSpPr>
          <p:nvPr/>
        </p:nvCxnSpPr>
        <p:spPr>
          <a:xfrm flipV="1">
            <a:off x="4041322" y="4778827"/>
            <a:ext cx="890896" cy="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Resultado de imagen de billa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263" y="2447585"/>
            <a:ext cx="3219056" cy="197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5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>
                <a:solidFill>
                  <a:schemeClr val="tx1"/>
                </a:solidFill>
              </a:rPr>
              <a:t>ENERGIAS CINETICA Y POTENCIAL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7</a:t>
            </a:fld>
            <a:endParaRPr lang="es-E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92" y="1794058"/>
            <a:ext cx="3419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121" y="1765483"/>
            <a:ext cx="942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282" y="3147325"/>
            <a:ext cx="14287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7 Conector recto de flecha"/>
          <p:cNvCxnSpPr/>
          <p:nvPr/>
        </p:nvCxnSpPr>
        <p:spPr>
          <a:xfrm>
            <a:off x="4128809" y="1896109"/>
            <a:ext cx="2708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081" y="1429849"/>
            <a:ext cx="3262559" cy="292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27" y="918964"/>
            <a:ext cx="75628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27" y="2262661"/>
            <a:ext cx="4286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92" y="3280675"/>
            <a:ext cx="18669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8 Conector recto de flecha"/>
          <p:cNvCxnSpPr/>
          <p:nvPr/>
        </p:nvCxnSpPr>
        <p:spPr>
          <a:xfrm>
            <a:off x="2522331" y="4128655"/>
            <a:ext cx="0" cy="1399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V="1">
            <a:off x="983728" y="4114844"/>
            <a:ext cx="0" cy="1413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039087" y="4574453"/>
            <a:ext cx="784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W &lt;</a:t>
            </a:r>
            <a:r>
              <a:rPr lang="es-ES" dirty="0" smtClean="0"/>
              <a:t> 0 </a:t>
            </a:r>
            <a:endParaRPr lang="es-E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576987" y="4574448"/>
            <a:ext cx="784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W &gt;</a:t>
            </a:r>
            <a:r>
              <a:rPr lang="es-ES" dirty="0" smtClean="0"/>
              <a:t> 0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43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>
                <a:solidFill>
                  <a:schemeClr val="tx1"/>
                </a:solidFill>
              </a:rPr>
              <a:t>ENERGIAS CINETICA Y POTENCIAL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8</a:t>
            </a:fld>
            <a:endParaRPr lang="es-E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879" y="1858852"/>
            <a:ext cx="14287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92" y="1244923"/>
            <a:ext cx="59531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92" y="2360090"/>
            <a:ext cx="31813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167" y="2274365"/>
            <a:ext cx="22098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63" y="4219567"/>
            <a:ext cx="41910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016" y="5402035"/>
            <a:ext cx="1076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5 Grupo"/>
          <p:cNvGrpSpPr/>
          <p:nvPr/>
        </p:nvGrpSpPr>
        <p:grpSpPr>
          <a:xfrm>
            <a:off x="4195083" y="5511572"/>
            <a:ext cx="3041874" cy="257175"/>
            <a:chOff x="4195083" y="5511572"/>
            <a:chExt cx="3041874" cy="257175"/>
          </a:xfrm>
        </p:grpSpPr>
        <p:pic>
          <p:nvPicPr>
            <p:cNvPr id="6156" name="Picture 1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2957" y="5511572"/>
              <a:ext cx="15240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1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5083" y="5511572"/>
              <a:ext cx="15430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0" y="3006436"/>
            <a:ext cx="5019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498764" y="2867891"/>
            <a:ext cx="5361709" cy="1052945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5985164" y="3200400"/>
            <a:ext cx="218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Campo conservativo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296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7772400" cy="504055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TEMA 7 DINAMICA DE LA PARTICULA</a:t>
            </a:r>
            <a:endParaRPr lang="es-ES" sz="1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360040"/>
          </a:xfrm>
        </p:spPr>
        <p:txBody>
          <a:bodyPr>
            <a:normAutofit/>
          </a:bodyPr>
          <a:lstStyle/>
          <a:p>
            <a:r>
              <a:rPr lang="es-ES" sz="1600" dirty="0">
                <a:solidFill>
                  <a:schemeClr val="tx1"/>
                </a:solidFill>
              </a:rPr>
              <a:t>ENERGIAS CINETICA Y POTENCIAL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15960"/>
            <a:ext cx="672682" cy="340147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FISICA I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29D-0213-480E-BE2F-85898EF07AFA}" type="slidenum">
              <a:rPr lang="es-ES" smtClean="0"/>
              <a:t>9</a:t>
            </a:fld>
            <a:endParaRPr lang="es-E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74" y="967468"/>
            <a:ext cx="50006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74" y="1633540"/>
            <a:ext cx="4733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74" y="2676525"/>
            <a:ext cx="27527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181" y="2452687"/>
            <a:ext cx="24479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980" y="3771900"/>
            <a:ext cx="38195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86" y="4478792"/>
            <a:ext cx="2066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17" y="5617710"/>
            <a:ext cx="7029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5368699" y="1720336"/>
            <a:ext cx="359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TEOREMA DE LA ENERGÍA CINÉTICA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304</Words>
  <Application>Microsoft Office PowerPoint</Application>
  <PresentationFormat>Presentación en pantalla (4:3)</PresentationFormat>
  <Paragraphs>94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  <vt:lpstr>TEMA 7 DINAMICA DE LA PARTICULA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 VECTORES</dc:title>
  <dc:creator>Angel</dc:creator>
  <cp:lastModifiedBy>Alvaro</cp:lastModifiedBy>
  <cp:revision>53</cp:revision>
  <dcterms:created xsi:type="dcterms:W3CDTF">2013-04-26T10:35:47Z</dcterms:created>
  <dcterms:modified xsi:type="dcterms:W3CDTF">2015-11-24T10:00:46Z</dcterms:modified>
</cp:coreProperties>
</file>